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6" r:id="rId3"/>
    <p:sldId id="261" r:id="rId4"/>
    <p:sldId id="262" r:id="rId5"/>
    <p:sldId id="268" r:id="rId6"/>
    <p:sldId id="293" r:id="rId7"/>
    <p:sldId id="297" r:id="rId8"/>
    <p:sldId id="286" r:id="rId9"/>
    <p:sldId id="295" r:id="rId10"/>
    <p:sldId id="278" r:id="rId11"/>
    <p:sldId id="291" r:id="rId12"/>
    <p:sldId id="285" r:id="rId13"/>
    <p:sldId id="283" r:id="rId14"/>
    <p:sldId id="296"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F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04" autoAdjust="0"/>
    <p:restoredTop sz="9466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diagrams/_rels/data14.xml.rels><?xml version="1.0" encoding="UTF-8" standalone="yes"?>
<Relationships xmlns="http://schemas.openxmlformats.org/package/2006/relationships"><Relationship Id="rId1" Type="http://schemas.openxmlformats.org/officeDocument/2006/relationships/image" Target="../media/image31.png"/></Relationships>
</file>

<file path=ppt/diagrams/_rels/data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0.png"/><Relationship Id="rId6" Type="http://schemas.openxmlformats.org/officeDocument/2006/relationships/image" Target="../media/image24.png"/><Relationship Id="rId11" Type="http://schemas.openxmlformats.org/officeDocument/2006/relationships/image" Target="../media/image26.svg"/><Relationship Id="rId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image" Target="../media/image28.svg"/><Relationship Id="rId9" Type="http://schemas.openxmlformats.org/officeDocument/2006/relationships/image" Target="../media/image23.svg"/></Relationships>
</file>

<file path=ppt/diagrams/_rels/drawing14.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3125FD-F301-4531-B908-AA5826BDF910}">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Features</a:t>
          </a:r>
        </a:p>
      </dgm:t>
    </dgm:pt>
    <dgm:pt modelId="{F6EEE417-98D6-491E-B45C-8C3753723661}" type="parTrans" cxnId="{E7098DAD-E45D-4705-9E67-8F940FE78622}">
      <dgm:prSet/>
      <dgm:spPr/>
      <dgm:t>
        <a:bodyPr/>
        <a:lstStyle/>
        <a:p>
          <a:endParaRPr lang="en-IN"/>
        </a:p>
      </dgm:t>
    </dgm:pt>
    <dgm:pt modelId="{BFC27117-DDD8-40B3-B2D0-E8DE31F42D24}" type="sibTrans" cxnId="{E7098DAD-E45D-4705-9E67-8F940FE78622}">
      <dgm:prSet/>
      <dgm:spPr/>
      <dgm:t>
        <a:bodyPr/>
        <a:lstStyle/>
        <a:p>
          <a:endParaRPr lang="en-IN"/>
        </a:p>
      </dgm:t>
    </dgm:pt>
    <dgm:pt modelId="{86012F21-9B25-445A-B2DE-293AF3EDAF9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Conclusion</a:t>
          </a:r>
        </a:p>
      </dgm:t>
    </dgm:pt>
    <dgm:pt modelId="{2DD08BC1-D1A2-4933-98CA-7360906DE3FA}" type="parTrans" cxnId="{8484B86C-E99F-490B-A2A8-E1654F5C8686}">
      <dgm:prSet/>
      <dgm:spPr/>
      <dgm:t>
        <a:bodyPr/>
        <a:lstStyle/>
        <a:p>
          <a:endParaRPr lang="en-IN"/>
        </a:p>
      </dgm:t>
    </dgm:pt>
    <dgm:pt modelId="{3BD9F692-216F-4253-8818-B7D7696E9ED7}" type="sibTrans" cxnId="{8484B86C-E99F-490B-A2A8-E1654F5C8686}">
      <dgm:prSet/>
      <dgm:spPr/>
      <dgm:t>
        <a:bodyPr/>
        <a:lstStyle/>
        <a:p>
          <a:endParaRPr lang="en-IN"/>
        </a:p>
      </dgm:t>
    </dgm:pt>
    <dgm:pt modelId="{0A6D32BC-67E8-4C65-8E67-FB6CE8F36348}">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Introduction</a:t>
          </a:r>
        </a:p>
      </dgm:t>
    </dgm:pt>
    <dgm:pt modelId="{CF0E0D11-14C3-4AB6-8445-0318D96940D3}" type="sibTrans" cxnId="{C3BCC94E-2C07-4F49-B465-05912668990B}">
      <dgm:prSet/>
      <dgm:spPr/>
      <dgm:t>
        <a:bodyPr/>
        <a:lstStyle/>
        <a:p>
          <a:endParaRPr lang="en-IN"/>
        </a:p>
      </dgm:t>
    </dgm:pt>
    <dgm:pt modelId="{8202B007-3486-45FF-AB0B-C74578A1752B}" type="parTrans" cxnId="{C3BCC94E-2C07-4F49-B465-05912668990B}">
      <dgm:prSet/>
      <dgm:spPr/>
      <dgm:t>
        <a:bodyPr/>
        <a:lstStyle/>
        <a:p>
          <a:endParaRPr lang="en-IN"/>
        </a:p>
      </dgm:t>
    </dgm:pt>
    <dgm:pt modelId="{7B81C096-B6C6-4D3B-8B29-81D0871CBED1}">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Abstract</a:t>
          </a:r>
        </a:p>
      </dgm:t>
    </dgm:pt>
    <dgm:pt modelId="{9E12D102-0899-4C84-BF5D-D677998E1BBC}" type="parTrans" cxnId="{00BEABF3-E7BA-4639-A94A-C801B695C47F}">
      <dgm:prSet/>
      <dgm:spPr/>
      <dgm:t>
        <a:bodyPr/>
        <a:lstStyle/>
        <a:p>
          <a:endParaRPr lang="en-IN"/>
        </a:p>
      </dgm:t>
    </dgm:pt>
    <dgm:pt modelId="{FAE6763D-89AB-4649-9B96-EBCF6AE88D9F}" type="sibTrans" cxnId="{00BEABF3-E7BA-4639-A94A-C801B695C47F}">
      <dgm:prSet/>
      <dgm:spPr/>
      <dgm:t>
        <a:bodyPr/>
        <a:lstStyle/>
        <a:p>
          <a:endParaRPr lang="en-IN"/>
        </a:p>
      </dgm:t>
    </dgm:pt>
    <dgm:pt modelId="{B4CD60DF-F92F-47E4-980E-9F75B5B3CFE5}">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Requirements</a:t>
          </a:r>
        </a:p>
      </dgm:t>
    </dgm:pt>
    <dgm:pt modelId="{A58353E5-9CD1-4A67-B04C-42EC7FFD0C91}" type="parTrans" cxnId="{2F1A6A0A-0014-4407-9D4E-B91A7A0A7D4A}">
      <dgm:prSet/>
      <dgm:spPr/>
      <dgm:t>
        <a:bodyPr/>
        <a:lstStyle/>
        <a:p>
          <a:endParaRPr lang="en-IN"/>
        </a:p>
      </dgm:t>
    </dgm:pt>
    <dgm:pt modelId="{823DCFD4-7040-4B74-B15E-A4E49169A69F}" type="sibTrans" cxnId="{2F1A6A0A-0014-4407-9D4E-B91A7A0A7D4A}">
      <dgm:prSet/>
      <dgm:spPr/>
      <dgm:t>
        <a:bodyPr/>
        <a:lstStyle/>
        <a:p>
          <a:endParaRPr lang="en-IN"/>
        </a:p>
      </dgm:t>
    </dgm:pt>
    <dgm:pt modelId="{EDBB1C85-137E-4F5E-AEAE-5985CF28A1B3}">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Technical Aspects</a:t>
          </a:r>
        </a:p>
      </dgm:t>
    </dgm:pt>
    <dgm:pt modelId="{ADDC8E1A-E3B2-48DB-8965-0395F7E89CB5}" type="parTrans" cxnId="{C08FA729-733B-49C3-A6E4-D52B408992E4}">
      <dgm:prSet/>
      <dgm:spPr/>
      <dgm:t>
        <a:bodyPr/>
        <a:lstStyle/>
        <a:p>
          <a:endParaRPr lang="en-IN"/>
        </a:p>
      </dgm:t>
    </dgm:pt>
    <dgm:pt modelId="{4CE9759D-D2F9-4531-AC80-5D4A31B152A0}" type="sibTrans" cxnId="{C08FA729-733B-49C3-A6E4-D52B408992E4}">
      <dgm:prSet/>
      <dgm:spPr/>
      <dgm:t>
        <a:bodyPr/>
        <a:lstStyle/>
        <a:p>
          <a:endParaRPr lang="en-IN"/>
        </a:p>
      </dgm:t>
    </dgm:pt>
    <dgm:pt modelId="{07FEE1F3-34A5-4E57-9E75-E28AC25D6D7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Architecture</a:t>
          </a:r>
        </a:p>
      </dgm:t>
    </dgm:pt>
    <dgm:pt modelId="{1C2F00B6-E4BF-4AEE-82F9-9B22025DDAB4}" type="parTrans" cxnId="{35D7100B-131C-4059-B055-F017551EA5AA}">
      <dgm:prSet/>
      <dgm:spPr/>
      <dgm:t>
        <a:bodyPr/>
        <a:lstStyle/>
        <a:p>
          <a:endParaRPr lang="en-IN"/>
        </a:p>
      </dgm:t>
    </dgm:pt>
    <dgm:pt modelId="{1042F323-7B2E-48F3-BF8B-AE3DAF5260F5}" type="sibTrans" cxnId="{35D7100B-131C-4059-B055-F017551EA5AA}">
      <dgm:prSet/>
      <dgm:spPr/>
      <dgm:t>
        <a:bodyPr/>
        <a:lstStyle/>
        <a:p>
          <a:endParaRPr lang="en-IN"/>
        </a:p>
      </dgm:t>
    </dgm:pt>
    <dgm:pt modelId="{B83FBCFA-9EF4-49AD-A585-082F4077F4CF}">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Database</a:t>
          </a:r>
        </a:p>
      </dgm:t>
    </dgm:pt>
    <dgm:pt modelId="{75749B30-3974-4B2F-99CB-6F335F187255}" type="parTrans" cxnId="{B9132EBA-1255-49E0-9DDE-BC432F75D900}">
      <dgm:prSet/>
      <dgm:spPr/>
      <dgm:t>
        <a:bodyPr/>
        <a:lstStyle/>
        <a:p>
          <a:endParaRPr lang="en-IN"/>
        </a:p>
      </dgm:t>
    </dgm:pt>
    <dgm:pt modelId="{52E40135-F6E2-4AA4-A4C8-DD619D162591}" type="sibTrans" cxnId="{B9132EBA-1255-49E0-9DDE-BC432F75D900}">
      <dgm:prSet/>
      <dgm:spPr/>
      <dgm:t>
        <a:bodyPr/>
        <a:lstStyle/>
        <a:p>
          <a:endParaRPr lang="en-IN"/>
        </a:p>
      </dgm:t>
    </dgm:pt>
    <dgm:pt modelId="{22F48DF1-18C9-4890-B0C6-BCCDCDAEA1A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Future Enhancement</a:t>
          </a:r>
        </a:p>
      </dgm:t>
    </dgm:pt>
    <dgm:pt modelId="{E5B9F17B-F9B1-4FB2-A4C5-F0C0E2675F08}" type="parTrans" cxnId="{F4F0B68C-0742-4070-9FE1-B61724880D96}">
      <dgm:prSet/>
      <dgm:spPr/>
      <dgm:t>
        <a:bodyPr/>
        <a:lstStyle/>
        <a:p>
          <a:endParaRPr lang="en-IN"/>
        </a:p>
      </dgm:t>
    </dgm:pt>
    <dgm:pt modelId="{864FC5F3-3BE5-409B-974D-40643E1E68C5}" type="sibTrans" cxnId="{F4F0B68C-0742-4070-9FE1-B61724880D96}">
      <dgm:prSet/>
      <dgm:spPr/>
      <dgm:t>
        <a:bodyPr/>
        <a:lstStyle/>
        <a:p>
          <a:endParaRPr lang="en-IN"/>
        </a:p>
      </dgm:t>
    </dgm:pt>
    <dgm:pt modelId="{1471EC54-A1B4-4929-B667-5814FE2C5FE2}">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2000" b="1" dirty="0">
              <a:latin typeface="Bahnschrift" panose="020B0502040204020203" pitchFamily="34" charset="0"/>
              <a:cs typeface="Aparajita" panose="02020603050405020304" pitchFamily="18" charset="0"/>
            </a:rPr>
            <a:t>Reference</a:t>
          </a:r>
        </a:p>
      </dgm:t>
    </dgm:pt>
    <dgm:pt modelId="{3DCFCD4C-866F-4064-BB77-A90307F0D2FD}" type="parTrans" cxnId="{FE440831-933D-4E3F-A346-BC16068B3E03}">
      <dgm:prSet/>
      <dgm:spPr/>
      <dgm:t>
        <a:bodyPr/>
        <a:lstStyle/>
        <a:p>
          <a:endParaRPr lang="en-IN"/>
        </a:p>
      </dgm:t>
    </dgm:pt>
    <dgm:pt modelId="{2732C393-3ACC-4365-8B37-2C1A1700ED41}" type="sibTrans" cxnId="{FE440831-933D-4E3F-A346-BC16068B3E03}">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67B83EB0-5718-4458-9F02-D21D82F8BCC9}" type="pres">
      <dgm:prSet presAssocID="{0A6D32BC-67E8-4C65-8E67-FB6CE8F36348}" presName="parentText" presStyleLbl="node1" presStyleIdx="0" presStyleCnt="10">
        <dgm:presLayoutVars>
          <dgm:chMax val="0"/>
          <dgm:bulletEnabled val="1"/>
        </dgm:presLayoutVars>
      </dgm:prSet>
      <dgm:spPr/>
    </dgm:pt>
    <dgm:pt modelId="{C08C2B01-45AD-40DF-869E-A9008F9A6BA1}" type="pres">
      <dgm:prSet presAssocID="{CF0E0D11-14C3-4AB6-8445-0318D96940D3}" presName="spacer" presStyleCnt="0"/>
      <dgm:spPr/>
    </dgm:pt>
    <dgm:pt modelId="{B2E8C02E-8E9E-4B51-B885-D45C131286DC}" type="pres">
      <dgm:prSet presAssocID="{7B81C096-B6C6-4D3B-8B29-81D0871CBED1}" presName="parentText" presStyleLbl="node1" presStyleIdx="1" presStyleCnt="10">
        <dgm:presLayoutVars>
          <dgm:chMax val="0"/>
          <dgm:bulletEnabled val="1"/>
        </dgm:presLayoutVars>
      </dgm:prSet>
      <dgm:spPr/>
    </dgm:pt>
    <dgm:pt modelId="{8CEC7E5F-9093-448D-8A7D-EB5DF31A5B0F}" type="pres">
      <dgm:prSet presAssocID="{FAE6763D-89AB-4649-9B96-EBCF6AE88D9F}" presName="spacer" presStyleCnt="0"/>
      <dgm:spPr/>
    </dgm:pt>
    <dgm:pt modelId="{B6CD0E53-C0A7-46DE-B30F-A80B5CCFD31B}" type="pres">
      <dgm:prSet presAssocID="{B4CD60DF-F92F-47E4-980E-9F75B5B3CFE5}" presName="parentText" presStyleLbl="node1" presStyleIdx="2" presStyleCnt="10">
        <dgm:presLayoutVars>
          <dgm:chMax val="0"/>
          <dgm:bulletEnabled val="1"/>
        </dgm:presLayoutVars>
      </dgm:prSet>
      <dgm:spPr/>
    </dgm:pt>
    <dgm:pt modelId="{A41798F6-A465-442D-94A1-7995DD43AAB4}" type="pres">
      <dgm:prSet presAssocID="{823DCFD4-7040-4B74-B15E-A4E49169A69F}" presName="spacer" presStyleCnt="0"/>
      <dgm:spPr/>
    </dgm:pt>
    <dgm:pt modelId="{33063C75-0219-4B17-91D0-8AE14C80E4FC}" type="pres">
      <dgm:prSet presAssocID="{0A3125FD-F301-4531-B908-AA5826BDF910}" presName="parentText" presStyleLbl="node1" presStyleIdx="3" presStyleCnt="10">
        <dgm:presLayoutVars>
          <dgm:chMax val="0"/>
          <dgm:bulletEnabled val="1"/>
        </dgm:presLayoutVars>
      </dgm:prSet>
      <dgm:spPr/>
    </dgm:pt>
    <dgm:pt modelId="{88599885-BEAE-4D01-AF8A-59B4E9787EDD}" type="pres">
      <dgm:prSet presAssocID="{BFC27117-DDD8-40B3-B2D0-E8DE31F42D24}" presName="spacer" presStyleCnt="0"/>
      <dgm:spPr/>
    </dgm:pt>
    <dgm:pt modelId="{4D3B6ECC-E094-4AAF-B7A3-E0D355E6AECA}" type="pres">
      <dgm:prSet presAssocID="{EDBB1C85-137E-4F5E-AEAE-5985CF28A1B3}" presName="parentText" presStyleLbl="node1" presStyleIdx="4" presStyleCnt="10">
        <dgm:presLayoutVars>
          <dgm:chMax val="0"/>
          <dgm:bulletEnabled val="1"/>
        </dgm:presLayoutVars>
      </dgm:prSet>
      <dgm:spPr/>
    </dgm:pt>
    <dgm:pt modelId="{C338D1C4-D7E0-4C03-A0B3-C283BE65ACEA}" type="pres">
      <dgm:prSet presAssocID="{4CE9759D-D2F9-4531-AC80-5D4A31B152A0}" presName="spacer" presStyleCnt="0"/>
      <dgm:spPr/>
    </dgm:pt>
    <dgm:pt modelId="{ED7BA0A3-E7E0-4E5E-B6C9-307A96BB24E5}" type="pres">
      <dgm:prSet presAssocID="{07FEE1F3-34A5-4E57-9E75-E28AC25D6D7C}" presName="parentText" presStyleLbl="node1" presStyleIdx="5" presStyleCnt="10">
        <dgm:presLayoutVars>
          <dgm:chMax val="0"/>
          <dgm:bulletEnabled val="1"/>
        </dgm:presLayoutVars>
      </dgm:prSet>
      <dgm:spPr/>
    </dgm:pt>
    <dgm:pt modelId="{CAA0BECB-858E-4522-9C7D-2B398145760C}" type="pres">
      <dgm:prSet presAssocID="{1042F323-7B2E-48F3-BF8B-AE3DAF5260F5}" presName="spacer" presStyleCnt="0"/>
      <dgm:spPr/>
    </dgm:pt>
    <dgm:pt modelId="{9C5C3C2B-0C03-4D50-8D5E-E0603ABDF740}" type="pres">
      <dgm:prSet presAssocID="{B83FBCFA-9EF4-49AD-A585-082F4077F4CF}" presName="parentText" presStyleLbl="node1" presStyleIdx="6" presStyleCnt="10">
        <dgm:presLayoutVars>
          <dgm:chMax val="0"/>
          <dgm:bulletEnabled val="1"/>
        </dgm:presLayoutVars>
      </dgm:prSet>
      <dgm:spPr/>
    </dgm:pt>
    <dgm:pt modelId="{F73706EF-B098-4369-99EE-170C29580AE3}" type="pres">
      <dgm:prSet presAssocID="{52E40135-F6E2-4AA4-A4C8-DD619D162591}" presName="spacer" presStyleCnt="0"/>
      <dgm:spPr/>
    </dgm:pt>
    <dgm:pt modelId="{7F9CB959-E3A2-48E6-B83E-12CE1E555547}" type="pres">
      <dgm:prSet presAssocID="{22F48DF1-18C9-4890-B0C6-BCCDCDAEA1AC}" presName="parentText" presStyleLbl="node1" presStyleIdx="7" presStyleCnt="10">
        <dgm:presLayoutVars>
          <dgm:chMax val="0"/>
          <dgm:bulletEnabled val="1"/>
        </dgm:presLayoutVars>
      </dgm:prSet>
      <dgm:spPr/>
    </dgm:pt>
    <dgm:pt modelId="{CA9D5E74-0B90-44D9-BAF2-5D029F54801A}" type="pres">
      <dgm:prSet presAssocID="{864FC5F3-3BE5-409B-974D-40643E1E68C5}" presName="spacer" presStyleCnt="0"/>
      <dgm:spPr/>
    </dgm:pt>
    <dgm:pt modelId="{A5B9331A-2559-4A8D-BE6A-73AC4B7F2F9B}" type="pres">
      <dgm:prSet presAssocID="{86012F21-9B25-445A-B2DE-293AF3EDAF9C}" presName="parentText" presStyleLbl="node1" presStyleIdx="8" presStyleCnt="10">
        <dgm:presLayoutVars>
          <dgm:chMax val="0"/>
          <dgm:bulletEnabled val="1"/>
        </dgm:presLayoutVars>
      </dgm:prSet>
      <dgm:spPr/>
    </dgm:pt>
    <dgm:pt modelId="{15147462-33CA-4F7C-B549-247C2C23A7AB}" type="pres">
      <dgm:prSet presAssocID="{3BD9F692-216F-4253-8818-B7D7696E9ED7}" presName="spacer" presStyleCnt="0"/>
      <dgm:spPr/>
    </dgm:pt>
    <dgm:pt modelId="{249ABF14-B1CE-4F2A-8F14-0AB9C9C35DD6}" type="pres">
      <dgm:prSet presAssocID="{1471EC54-A1B4-4929-B667-5814FE2C5FE2}" presName="parentText" presStyleLbl="node1" presStyleIdx="9" presStyleCnt="10">
        <dgm:presLayoutVars>
          <dgm:chMax val="0"/>
          <dgm:bulletEnabled val="1"/>
        </dgm:presLayoutVars>
      </dgm:prSet>
      <dgm:spPr/>
    </dgm:pt>
  </dgm:ptLst>
  <dgm:cxnLst>
    <dgm:cxn modelId="{77985103-BD74-4515-A940-3DD90EDFC239}" type="presOf" srcId="{22F48DF1-18C9-4890-B0C6-BCCDCDAEA1AC}" destId="{7F9CB959-E3A2-48E6-B83E-12CE1E555547}" srcOrd="0" destOrd="0" presId="urn:microsoft.com/office/officeart/2005/8/layout/vList2"/>
    <dgm:cxn modelId="{2F1A6A0A-0014-4407-9D4E-B91A7A0A7D4A}" srcId="{0AF42564-BF43-4AB6-9F7D-DE4052C4D5E8}" destId="{B4CD60DF-F92F-47E4-980E-9F75B5B3CFE5}" srcOrd="2" destOrd="0" parTransId="{A58353E5-9CD1-4A67-B04C-42EC7FFD0C91}" sibTransId="{823DCFD4-7040-4B74-B15E-A4E49169A69F}"/>
    <dgm:cxn modelId="{35D7100B-131C-4059-B055-F017551EA5AA}" srcId="{0AF42564-BF43-4AB6-9F7D-DE4052C4D5E8}" destId="{07FEE1F3-34A5-4E57-9E75-E28AC25D6D7C}" srcOrd="5" destOrd="0" parTransId="{1C2F00B6-E4BF-4AEE-82F9-9B22025DDAB4}" sibTransId="{1042F323-7B2E-48F3-BF8B-AE3DAF5260F5}"/>
    <dgm:cxn modelId="{F1F0C80B-B0F2-430C-9315-EA13AD8C2C50}" type="presOf" srcId="{B83FBCFA-9EF4-49AD-A585-082F4077F4CF}" destId="{9C5C3C2B-0C03-4D50-8D5E-E0603ABDF740}" srcOrd="0" destOrd="0" presId="urn:microsoft.com/office/officeart/2005/8/layout/vList2"/>
    <dgm:cxn modelId="{C08FA729-733B-49C3-A6E4-D52B408992E4}" srcId="{0AF42564-BF43-4AB6-9F7D-DE4052C4D5E8}" destId="{EDBB1C85-137E-4F5E-AEAE-5985CF28A1B3}" srcOrd="4" destOrd="0" parTransId="{ADDC8E1A-E3B2-48DB-8965-0395F7E89CB5}" sibTransId="{4CE9759D-D2F9-4531-AC80-5D4A31B152A0}"/>
    <dgm:cxn modelId="{FE440831-933D-4E3F-A346-BC16068B3E03}" srcId="{0AF42564-BF43-4AB6-9F7D-DE4052C4D5E8}" destId="{1471EC54-A1B4-4929-B667-5814FE2C5FE2}" srcOrd="9" destOrd="0" parTransId="{3DCFCD4C-866F-4064-BB77-A90307F0D2FD}" sibTransId="{2732C393-3ACC-4365-8B37-2C1A1700ED41}"/>
    <dgm:cxn modelId="{C876AB61-5A4D-4BFA-95E1-B3EEEBA218CD}" type="presOf" srcId="{1471EC54-A1B4-4929-B667-5814FE2C5FE2}" destId="{249ABF14-B1CE-4F2A-8F14-0AB9C9C35DD6}" srcOrd="0" destOrd="0" presId="urn:microsoft.com/office/officeart/2005/8/layout/vList2"/>
    <dgm:cxn modelId="{8484B86C-E99F-490B-A2A8-E1654F5C8686}" srcId="{0AF42564-BF43-4AB6-9F7D-DE4052C4D5E8}" destId="{86012F21-9B25-445A-B2DE-293AF3EDAF9C}" srcOrd="8" destOrd="0" parTransId="{2DD08BC1-D1A2-4933-98CA-7360906DE3FA}" sibTransId="{3BD9F692-216F-4253-8818-B7D7696E9ED7}"/>
    <dgm:cxn modelId="{C3BCC94E-2C07-4F49-B465-05912668990B}" srcId="{0AF42564-BF43-4AB6-9F7D-DE4052C4D5E8}" destId="{0A6D32BC-67E8-4C65-8E67-FB6CE8F36348}" srcOrd="0" destOrd="0" parTransId="{8202B007-3486-45FF-AB0B-C74578A1752B}" sibTransId="{CF0E0D11-14C3-4AB6-8445-0318D96940D3}"/>
    <dgm:cxn modelId="{86773E59-9A18-46B8-A02C-1C50A8FF1B81}" type="presOf" srcId="{EDBB1C85-137E-4F5E-AEAE-5985CF28A1B3}" destId="{4D3B6ECC-E094-4AAF-B7A3-E0D355E6AECA}"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00E06880-FE1F-473B-A019-4494DCDDD75F}" type="presOf" srcId="{0A6D32BC-67E8-4C65-8E67-FB6CE8F36348}" destId="{67B83EB0-5718-4458-9F02-D21D82F8BCC9}" srcOrd="0" destOrd="0" presId="urn:microsoft.com/office/officeart/2005/8/layout/vList2"/>
    <dgm:cxn modelId="{DE8CB587-1A51-4AD3-B8B2-CCDF9BAE302B}" type="presOf" srcId="{B4CD60DF-F92F-47E4-980E-9F75B5B3CFE5}" destId="{B6CD0E53-C0A7-46DE-B30F-A80B5CCFD31B}" srcOrd="0" destOrd="0" presId="urn:microsoft.com/office/officeart/2005/8/layout/vList2"/>
    <dgm:cxn modelId="{F4F0B68C-0742-4070-9FE1-B61724880D96}" srcId="{0AF42564-BF43-4AB6-9F7D-DE4052C4D5E8}" destId="{22F48DF1-18C9-4890-B0C6-BCCDCDAEA1AC}" srcOrd="7" destOrd="0" parTransId="{E5B9F17B-F9B1-4FB2-A4C5-F0C0E2675F08}" sibTransId="{864FC5F3-3BE5-409B-974D-40643E1E68C5}"/>
    <dgm:cxn modelId="{29F3558D-6000-4CE6-9427-E193E05221FB}" type="presOf" srcId="{86012F21-9B25-445A-B2DE-293AF3EDAF9C}" destId="{A5B9331A-2559-4A8D-BE6A-73AC4B7F2F9B}" srcOrd="0" destOrd="0" presId="urn:microsoft.com/office/officeart/2005/8/layout/vList2"/>
    <dgm:cxn modelId="{09A33C94-E1A4-4794-950E-756CA0F8781C}" type="presOf" srcId="{07FEE1F3-34A5-4E57-9E75-E28AC25D6D7C}" destId="{ED7BA0A3-E7E0-4E5E-B6C9-307A96BB24E5}" srcOrd="0" destOrd="0" presId="urn:microsoft.com/office/officeart/2005/8/layout/vList2"/>
    <dgm:cxn modelId="{E7098DAD-E45D-4705-9E67-8F940FE78622}" srcId="{0AF42564-BF43-4AB6-9F7D-DE4052C4D5E8}" destId="{0A3125FD-F301-4531-B908-AA5826BDF910}" srcOrd="3" destOrd="0" parTransId="{F6EEE417-98D6-491E-B45C-8C3753723661}" sibTransId="{BFC27117-DDD8-40B3-B2D0-E8DE31F42D24}"/>
    <dgm:cxn modelId="{617438B4-ED6D-420A-AAEC-BA9F2BC0069A}" type="presOf" srcId="{0A3125FD-F301-4531-B908-AA5826BDF910}" destId="{33063C75-0219-4B17-91D0-8AE14C80E4FC}" srcOrd="0" destOrd="0" presId="urn:microsoft.com/office/officeart/2005/8/layout/vList2"/>
    <dgm:cxn modelId="{B9132EBA-1255-49E0-9DDE-BC432F75D900}" srcId="{0AF42564-BF43-4AB6-9F7D-DE4052C4D5E8}" destId="{B83FBCFA-9EF4-49AD-A585-082F4077F4CF}" srcOrd="6" destOrd="0" parTransId="{75749B30-3974-4B2F-99CB-6F335F187255}" sibTransId="{52E40135-F6E2-4AA4-A4C8-DD619D162591}"/>
    <dgm:cxn modelId="{4247CCBE-D7B0-4B38-B026-8C6208BD82B4}" type="presOf" srcId="{7B81C096-B6C6-4D3B-8B29-81D0871CBED1}" destId="{B2E8C02E-8E9E-4B51-B885-D45C131286DC}" srcOrd="0" destOrd="0" presId="urn:microsoft.com/office/officeart/2005/8/layout/vList2"/>
    <dgm:cxn modelId="{00BEABF3-E7BA-4639-A94A-C801B695C47F}" srcId="{0AF42564-BF43-4AB6-9F7D-DE4052C4D5E8}" destId="{7B81C096-B6C6-4D3B-8B29-81D0871CBED1}" srcOrd="1" destOrd="0" parTransId="{9E12D102-0899-4C84-BF5D-D677998E1BBC}" sibTransId="{FAE6763D-89AB-4649-9B96-EBCF6AE88D9F}"/>
    <dgm:cxn modelId="{56E53733-22B9-46AD-A1D9-10DB92B0BACC}" type="presParOf" srcId="{CFD48EED-869D-4F55-8C1F-CB512B00C08A}" destId="{67B83EB0-5718-4458-9F02-D21D82F8BCC9}" srcOrd="0" destOrd="0" presId="urn:microsoft.com/office/officeart/2005/8/layout/vList2"/>
    <dgm:cxn modelId="{4709CBFB-385C-4840-9793-8CEC825CCAC6}" type="presParOf" srcId="{CFD48EED-869D-4F55-8C1F-CB512B00C08A}" destId="{C08C2B01-45AD-40DF-869E-A9008F9A6BA1}" srcOrd="1" destOrd="0" presId="urn:microsoft.com/office/officeart/2005/8/layout/vList2"/>
    <dgm:cxn modelId="{6A3AF63C-5B9F-48C5-AD1A-5E9C23E557A4}" type="presParOf" srcId="{CFD48EED-869D-4F55-8C1F-CB512B00C08A}" destId="{B2E8C02E-8E9E-4B51-B885-D45C131286DC}" srcOrd="2" destOrd="0" presId="urn:microsoft.com/office/officeart/2005/8/layout/vList2"/>
    <dgm:cxn modelId="{1C0C6E76-997F-4BA1-B4F5-AF50026CEA0B}" type="presParOf" srcId="{CFD48EED-869D-4F55-8C1F-CB512B00C08A}" destId="{8CEC7E5F-9093-448D-8A7D-EB5DF31A5B0F}" srcOrd="3" destOrd="0" presId="urn:microsoft.com/office/officeart/2005/8/layout/vList2"/>
    <dgm:cxn modelId="{06973133-0BE0-4911-8486-71C4EC301A45}" type="presParOf" srcId="{CFD48EED-869D-4F55-8C1F-CB512B00C08A}" destId="{B6CD0E53-C0A7-46DE-B30F-A80B5CCFD31B}" srcOrd="4" destOrd="0" presId="urn:microsoft.com/office/officeart/2005/8/layout/vList2"/>
    <dgm:cxn modelId="{28F7AD57-0543-41AA-961F-E295F5E55BE1}" type="presParOf" srcId="{CFD48EED-869D-4F55-8C1F-CB512B00C08A}" destId="{A41798F6-A465-442D-94A1-7995DD43AAB4}" srcOrd="5" destOrd="0" presId="urn:microsoft.com/office/officeart/2005/8/layout/vList2"/>
    <dgm:cxn modelId="{47311170-1891-49BA-B4A3-573ADC45B31C}" type="presParOf" srcId="{CFD48EED-869D-4F55-8C1F-CB512B00C08A}" destId="{33063C75-0219-4B17-91D0-8AE14C80E4FC}" srcOrd="6" destOrd="0" presId="urn:microsoft.com/office/officeart/2005/8/layout/vList2"/>
    <dgm:cxn modelId="{0882C294-4ABD-4B03-9022-A6B955317B84}" type="presParOf" srcId="{CFD48EED-869D-4F55-8C1F-CB512B00C08A}" destId="{88599885-BEAE-4D01-AF8A-59B4E9787EDD}" srcOrd="7" destOrd="0" presId="urn:microsoft.com/office/officeart/2005/8/layout/vList2"/>
    <dgm:cxn modelId="{BC8C8741-6A14-4B1B-B50C-F591F0DF5E00}" type="presParOf" srcId="{CFD48EED-869D-4F55-8C1F-CB512B00C08A}" destId="{4D3B6ECC-E094-4AAF-B7A3-E0D355E6AECA}" srcOrd="8" destOrd="0" presId="urn:microsoft.com/office/officeart/2005/8/layout/vList2"/>
    <dgm:cxn modelId="{F107C61D-BEBD-40B2-ACDB-B6031F4A2EA8}" type="presParOf" srcId="{CFD48EED-869D-4F55-8C1F-CB512B00C08A}" destId="{C338D1C4-D7E0-4C03-A0B3-C283BE65ACEA}" srcOrd="9" destOrd="0" presId="urn:microsoft.com/office/officeart/2005/8/layout/vList2"/>
    <dgm:cxn modelId="{BBE97501-E0DA-4C82-AFD7-A713A806486E}" type="presParOf" srcId="{CFD48EED-869D-4F55-8C1F-CB512B00C08A}" destId="{ED7BA0A3-E7E0-4E5E-B6C9-307A96BB24E5}" srcOrd="10" destOrd="0" presId="urn:microsoft.com/office/officeart/2005/8/layout/vList2"/>
    <dgm:cxn modelId="{F2E40208-175E-40A8-8842-3A60DACFED92}" type="presParOf" srcId="{CFD48EED-869D-4F55-8C1F-CB512B00C08A}" destId="{CAA0BECB-858E-4522-9C7D-2B398145760C}" srcOrd="11" destOrd="0" presId="urn:microsoft.com/office/officeart/2005/8/layout/vList2"/>
    <dgm:cxn modelId="{B9D66EB5-72B9-4704-A9CC-61F5E3F8AAA5}" type="presParOf" srcId="{CFD48EED-869D-4F55-8C1F-CB512B00C08A}" destId="{9C5C3C2B-0C03-4D50-8D5E-E0603ABDF740}" srcOrd="12" destOrd="0" presId="urn:microsoft.com/office/officeart/2005/8/layout/vList2"/>
    <dgm:cxn modelId="{7D6A9D62-B723-43B2-810F-D6F3B9744D4F}" type="presParOf" srcId="{CFD48EED-869D-4F55-8C1F-CB512B00C08A}" destId="{F73706EF-B098-4369-99EE-170C29580AE3}" srcOrd="13" destOrd="0" presId="urn:microsoft.com/office/officeart/2005/8/layout/vList2"/>
    <dgm:cxn modelId="{A0F673A6-45AF-4507-B982-0922A0F83502}" type="presParOf" srcId="{CFD48EED-869D-4F55-8C1F-CB512B00C08A}" destId="{7F9CB959-E3A2-48E6-B83E-12CE1E555547}" srcOrd="14" destOrd="0" presId="urn:microsoft.com/office/officeart/2005/8/layout/vList2"/>
    <dgm:cxn modelId="{FECDEBF7-9B44-4454-9881-B3DD080F26DC}" type="presParOf" srcId="{CFD48EED-869D-4F55-8C1F-CB512B00C08A}" destId="{CA9D5E74-0B90-44D9-BAF2-5D029F54801A}" srcOrd="15" destOrd="0" presId="urn:microsoft.com/office/officeart/2005/8/layout/vList2"/>
    <dgm:cxn modelId="{6A88717F-57DE-4829-8F78-772EA7F2B885}" type="presParOf" srcId="{CFD48EED-869D-4F55-8C1F-CB512B00C08A}" destId="{A5B9331A-2559-4A8D-BE6A-73AC4B7F2F9B}" srcOrd="16" destOrd="0" presId="urn:microsoft.com/office/officeart/2005/8/layout/vList2"/>
    <dgm:cxn modelId="{06CCAF6F-75BA-43D2-B043-6AFE0F9650DE}" type="presParOf" srcId="{CFD48EED-869D-4F55-8C1F-CB512B00C08A}" destId="{15147462-33CA-4F7C-B549-247C2C23A7AB}" srcOrd="17" destOrd="0" presId="urn:microsoft.com/office/officeart/2005/8/layout/vList2"/>
    <dgm:cxn modelId="{96DCF8EE-1A06-439B-BF70-1C4618F0685A}" type="presParOf" srcId="{CFD48EED-869D-4F55-8C1F-CB512B00C08A}" destId="{249ABF14-B1CE-4F2A-8F14-0AB9C9C35DD6}" srcOrd="18"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84217E-711F-4A39-8540-2F23E5F98497}" type="doc">
      <dgm:prSet loTypeId="urn:microsoft.com/office/officeart/2011/layout/RadialPictureList" loCatId="picture" qsTypeId="urn:microsoft.com/office/officeart/2005/8/quickstyle/simple4" qsCatId="simple" csTypeId="urn:microsoft.com/office/officeart/2005/8/colors/accent1_2" csCatId="accent1" phldr="1"/>
      <dgm:spPr/>
      <dgm:t>
        <a:bodyPr/>
        <a:lstStyle/>
        <a:p>
          <a:endParaRPr lang="en-IN"/>
        </a:p>
      </dgm:t>
    </dgm:pt>
    <dgm:pt modelId="{8173F399-9351-4DE2-B80A-09056AD9521B}" type="pres">
      <dgm:prSet presAssocID="{E184217E-711F-4A39-8540-2F23E5F98497}" presName="Name0" presStyleCnt="0">
        <dgm:presLayoutVars>
          <dgm:chMax val="1"/>
          <dgm:chPref val="1"/>
          <dgm:dir/>
          <dgm:resizeHandles/>
        </dgm:presLayoutVars>
      </dgm:prSet>
      <dgm:spPr/>
    </dgm:pt>
  </dgm:ptLst>
  <dgm:cxnLst>
    <dgm:cxn modelId="{E1BF531B-E95F-4CD6-8E1F-A4218825724C}" type="presOf" srcId="{E184217E-711F-4A39-8540-2F23E5F98497}" destId="{8173F399-9351-4DE2-B80A-09056AD9521B}" srcOrd="0" destOrd="0" presId="urn:microsoft.com/office/officeart/2011/layout/RadialPictur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BD6DCAC-55EB-47D4-A0AE-8CFC368C0C7F}"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IN"/>
        </a:p>
      </dgm:t>
    </dgm:pt>
    <dgm:pt modelId="{2244491E-9C3A-45AE-B873-41E1AA50087F}" type="pres">
      <dgm:prSet presAssocID="{ABD6DCAC-55EB-47D4-A0AE-8CFC368C0C7F}" presName="Name0" presStyleCnt="0">
        <dgm:presLayoutVars>
          <dgm:chMax val="1"/>
          <dgm:chPref val="1"/>
          <dgm:dir/>
          <dgm:resizeHandles/>
        </dgm:presLayoutVars>
      </dgm:prSet>
      <dgm:spPr/>
    </dgm:pt>
  </dgm:ptLst>
  <dgm:cxnLst>
    <dgm:cxn modelId="{7468FBFB-2890-4F43-BE8C-3A5DB93EF8FC}" type="presOf" srcId="{ABD6DCAC-55EB-47D4-A0AE-8CFC368C0C7F}" destId="{2244491E-9C3A-45AE-B873-41E1AA50087F}" srcOrd="0" destOrd="0" presId="urn:microsoft.com/office/officeart/2011/layout/RadialPicture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0D0936-F44F-4701-A105-BD30E5B708D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0CE96BA0-8457-426E-98FD-577CD3C31CDA}">
      <dgm:prSet phldrT="[Text]"/>
      <dgm:spPr>
        <a:blipFill rotWithShape="0">
          <a:blip xmlns:r="http://schemas.openxmlformats.org/officeDocument/2006/relationships" r:embed="rId1"/>
          <a:srcRect/>
          <a:stretch>
            <a:fillRect t="-2000" b="-2000"/>
          </a:stretch>
        </a:blipFill>
      </dgm:spPr>
      <dgm:t>
        <a:bodyPr/>
        <a:lstStyle/>
        <a:p>
          <a:endParaRPr lang="en-IN" dirty="0"/>
        </a:p>
      </dgm:t>
    </dgm:pt>
    <dgm:pt modelId="{39606C37-2D92-40AD-A0BD-E8587209F1E0}" type="parTrans" cxnId="{C6EBD5C1-A92D-4D3A-8223-E0B1172E5E10}">
      <dgm:prSet/>
      <dgm:spPr/>
      <dgm:t>
        <a:bodyPr/>
        <a:lstStyle/>
        <a:p>
          <a:endParaRPr lang="en-IN"/>
        </a:p>
      </dgm:t>
    </dgm:pt>
    <dgm:pt modelId="{A5B6C288-D19B-433D-BDC0-237A00A98DE7}" type="sibTrans" cxnId="{C6EBD5C1-A92D-4D3A-8223-E0B1172E5E10}">
      <dgm:prSet/>
      <dgm:spPr/>
      <dgm:t>
        <a:bodyPr/>
        <a:lstStyle/>
        <a:p>
          <a:endParaRPr lang="en-IN"/>
        </a:p>
      </dgm:t>
    </dgm:pt>
    <dgm:pt modelId="{C69E69DF-C259-4AC3-B5DA-9240E3C523CA}">
      <dgm:prSet phldrT="[Text]" custT="1"/>
      <dgm:spPr/>
      <dgm:t>
        <a:bodyPr/>
        <a:lstStyle/>
        <a:p>
          <a:r>
            <a:rPr lang="en-IN" sz="1800" b="1" dirty="0"/>
            <a:t>Python</a:t>
          </a:r>
        </a:p>
      </dgm:t>
    </dgm:pt>
    <dgm:pt modelId="{9A2C9BB1-4F81-4CF5-844C-14080BDC41D5}" type="parTrans" cxnId="{087151A5-010A-4985-9B6F-505C7B780F0F}">
      <dgm:prSet/>
      <dgm:spPr/>
      <dgm:t>
        <a:bodyPr/>
        <a:lstStyle/>
        <a:p>
          <a:endParaRPr lang="en-IN"/>
        </a:p>
      </dgm:t>
    </dgm:pt>
    <dgm:pt modelId="{176EF9B3-1B78-4226-BF4B-A64DF1017FE7}" type="sibTrans" cxnId="{087151A5-010A-4985-9B6F-505C7B780F0F}">
      <dgm:prSet/>
      <dgm:spPr/>
      <dgm:t>
        <a:bodyPr/>
        <a:lstStyle/>
        <a:p>
          <a:endParaRPr lang="en-IN"/>
        </a:p>
      </dgm:t>
    </dgm:pt>
    <dgm:pt modelId="{C359AE73-A38F-410A-AF07-51FDEAEC7F21}">
      <dgm:prSet phldrT="[Text]" custT="1"/>
      <dgm:spPr/>
      <dgm:t>
        <a:bodyPr/>
        <a:lstStyle/>
        <a:p>
          <a:r>
            <a:rPr lang="en-IN" sz="1800" b="1" dirty="0"/>
            <a:t>SQLite3</a:t>
          </a:r>
        </a:p>
      </dgm:t>
    </dgm:pt>
    <dgm:pt modelId="{4CD9A8C1-606D-46DA-BCB5-C925E7BC6AE9}" type="parTrans" cxnId="{D47EE5CE-5E34-43D1-A749-5B9F2E0C54BC}">
      <dgm:prSet/>
      <dgm:spPr/>
      <dgm:t>
        <a:bodyPr/>
        <a:lstStyle/>
        <a:p>
          <a:endParaRPr lang="en-IN"/>
        </a:p>
      </dgm:t>
    </dgm:pt>
    <dgm:pt modelId="{44439162-D463-4ADA-8B51-13AAC8C0D967}" type="sibTrans" cxnId="{D47EE5CE-5E34-43D1-A749-5B9F2E0C54BC}">
      <dgm:prSet/>
      <dgm:spPr/>
      <dgm:t>
        <a:bodyPr/>
        <a:lstStyle/>
        <a:p>
          <a:endParaRPr lang="en-IN"/>
        </a:p>
      </dgm:t>
    </dgm:pt>
    <dgm:pt modelId="{FC32B4D6-8AF9-4172-9491-7CE9E2698B5C}">
      <dgm:prSet phldrT="[Text]" custT="1"/>
      <dgm:spPr/>
      <dgm:t>
        <a:bodyPr/>
        <a:lstStyle/>
        <a:p>
          <a:r>
            <a:rPr lang="en-IN" sz="1800" b="1" dirty="0"/>
            <a:t>Django</a:t>
          </a:r>
        </a:p>
      </dgm:t>
    </dgm:pt>
    <dgm:pt modelId="{159A70A1-6B4C-4E97-A157-F7D778DD46D6}" type="parTrans" cxnId="{5D2219A8-BE66-4C6C-935C-FC761C4DC681}">
      <dgm:prSet/>
      <dgm:spPr/>
      <dgm:t>
        <a:bodyPr/>
        <a:lstStyle/>
        <a:p>
          <a:endParaRPr lang="en-IN"/>
        </a:p>
      </dgm:t>
    </dgm:pt>
    <dgm:pt modelId="{DBC2DAAC-FE5E-4777-A3B5-6CA2DADF1E56}" type="sibTrans" cxnId="{5D2219A8-BE66-4C6C-935C-FC761C4DC681}">
      <dgm:prSet/>
      <dgm:spPr/>
      <dgm:t>
        <a:bodyPr/>
        <a:lstStyle/>
        <a:p>
          <a:endParaRPr lang="en-IN"/>
        </a:p>
      </dgm:t>
    </dgm:pt>
    <dgm:pt modelId="{090D600D-8A34-4227-B491-6004F188568E}">
      <dgm:prSet/>
      <dgm:spPr>
        <a:blipFill rotWithShape="0">
          <a:blip xmlns:r="http://schemas.openxmlformats.org/officeDocument/2006/relationships" r:embed="rId2"/>
          <a:srcRect/>
          <a:stretch>
            <a:fillRect/>
          </a:stretch>
        </a:blipFill>
      </dgm:spPr>
      <dgm:t>
        <a:bodyPr/>
        <a:lstStyle/>
        <a:p>
          <a:endParaRPr lang="en-IN" dirty="0"/>
        </a:p>
      </dgm:t>
    </dgm:pt>
    <dgm:pt modelId="{0C81DCA6-0A9A-44D8-9FDA-5A89C64CD275}" type="parTrans" cxnId="{11CF0D39-ADDE-4DA5-BD15-C830C128D263}">
      <dgm:prSet/>
      <dgm:spPr/>
      <dgm:t>
        <a:bodyPr/>
        <a:lstStyle/>
        <a:p>
          <a:endParaRPr lang="en-IN"/>
        </a:p>
      </dgm:t>
    </dgm:pt>
    <dgm:pt modelId="{6D271AAE-28C4-4DB1-9EBB-476AFA9F7198}" type="sibTrans" cxnId="{11CF0D39-ADDE-4DA5-BD15-C830C128D263}">
      <dgm:prSet/>
      <dgm:spPr/>
      <dgm:t>
        <a:bodyPr/>
        <a:lstStyle/>
        <a:p>
          <a:endParaRPr lang="en-IN"/>
        </a:p>
      </dgm:t>
    </dgm:pt>
    <dgm:pt modelId="{1EAED9EE-6A1B-4E13-B186-46DEB9126D32}">
      <dgm:prSet/>
      <dgm:spPr>
        <a:blipFill rotWithShape="0">
          <a:blip xmlns:r="http://schemas.openxmlformats.org/officeDocument/2006/relationships" r:embed="rId3">
            <a:extLst>
              <a:ext uri="{96DAC541-7B7A-43D3-8B79-37D633B846F1}">
                <asvg:svgBlip xmlns:asvg="http://schemas.microsoft.com/office/drawing/2016/SVG/main" r:embed="rId4"/>
              </a:ext>
            </a:extLst>
          </a:blip>
          <a:stretch>
            <a:fillRect t="-3000" b="-3000"/>
          </a:stretch>
        </a:blipFill>
      </dgm:spPr>
      <dgm:t>
        <a:bodyPr/>
        <a:lstStyle/>
        <a:p>
          <a:endParaRPr lang="en-IN"/>
        </a:p>
      </dgm:t>
    </dgm:pt>
    <dgm:pt modelId="{047EDECF-33C6-4178-ABF9-54BA50F09593}" type="parTrans" cxnId="{E9D53E6F-C96B-4DFB-9622-6280F45B0E04}">
      <dgm:prSet/>
      <dgm:spPr/>
      <dgm:t>
        <a:bodyPr/>
        <a:lstStyle/>
        <a:p>
          <a:endParaRPr lang="en-IN"/>
        </a:p>
      </dgm:t>
    </dgm:pt>
    <dgm:pt modelId="{14D81DAE-2609-4300-9D94-06A4DACA7B04}" type="sibTrans" cxnId="{E9D53E6F-C96B-4DFB-9622-6280F45B0E04}">
      <dgm:prSet/>
      <dgm:spPr/>
      <dgm:t>
        <a:bodyPr/>
        <a:lstStyle/>
        <a:p>
          <a:endParaRPr lang="en-IN"/>
        </a:p>
      </dgm:t>
    </dgm:pt>
    <dgm:pt modelId="{480A83C1-FA98-4B80-BD64-DD2BA464BCAC}">
      <dgm:prSet custT="1"/>
      <dgm:spPr/>
      <dgm:t>
        <a:bodyPr/>
        <a:lstStyle/>
        <a:p>
          <a:r>
            <a:rPr lang="en-IN" sz="1800" b="1" dirty="0"/>
            <a:t>JavaScript</a:t>
          </a:r>
        </a:p>
      </dgm:t>
    </dgm:pt>
    <dgm:pt modelId="{A1074040-EA72-4236-B9B7-3CCA277633B5}" type="parTrans" cxnId="{EE003181-CBA5-4D35-81CE-BC9E285C5E39}">
      <dgm:prSet/>
      <dgm:spPr/>
      <dgm:t>
        <a:bodyPr/>
        <a:lstStyle/>
        <a:p>
          <a:endParaRPr lang="en-IN"/>
        </a:p>
      </dgm:t>
    </dgm:pt>
    <dgm:pt modelId="{643CBA41-8751-472E-8786-D67C6F43DE7B}" type="sibTrans" cxnId="{EE003181-CBA5-4D35-81CE-BC9E285C5E39}">
      <dgm:prSet/>
      <dgm:spPr/>
      <dgm:t>
        <a:bodyPr/>
        <a:lstStyle/>
        <a:p>
          <a:endParaRPr lang="en-IN"/>
        </a:p>
      </dgm:t>
    </dgm:pt>
    <dgm:pt modelId="{78A0FB1A-C20E-483D-9097-DCEE1F1B208C}">
      <dgm:prSet/>
      <dgm:spPr>
        <a:blipFill rotWithShape="0">
          <a:blip xmlns:r="http://schemas.openxmlformats.org/officeDocument/2006/relationships" r:embed="rId5"/>
          <a:srcRect/>
          <a:stretch>
            <a:fillRect t="-2000" b="-2000"/>
          </a:stretch>
        </a:blipFill>
      </dgm:spPr>
      <dgm:t>
        <a:bodyPr/>
        <a:lstStyle/>
        <a:p>
          <a:endParaRPr lang="en-IN" dirty="0"/>
        </a:p>
      </dgm:t>
    </dgm:pt>
    <dgm:pt modelId="{4AF36E5D-A6DA-46DC-8190-47C0C88C0105}" type="parTrans" cxnId="{F5D428EC-358C-4872-A701-3C518DC52E0F}">
      <dgm:prSet/>
      <dgm:spPr/>
      <dgm:t>
        <a:bodyPr/>
        <a:lstStyle/>
        <a:p>
          <a:endParaRPr lang="en-IN"/>
        </a:p>
      </dgm:t>
    </dgm:pt>
    <dgm:pt modelId="{0A59D3B4-884F-4F19-9882-9A669A5CAF7C}" type="sibTrans" cxnId="{F5D428EC-358C-4872-A701-3C518DC52E0F}">
      <dgm:prSet/>
      <dgm:spPr/>
      <dgm:t>
        <a:bodyPr/>
        <a:lstStyle/>
        <a:p>
          <a:endParaRPr lang="en-IN"/>
        </a:p>
      </dgm:t>
    </dgm:pt>
    <dgm:pt modelId="{726965C2-DE14-45AF-B8B5-0A51C7EE9C6E}">
      <dgm:prSet custT="1"/>
      <dgm:spPr/>
      <dgm:t>
        <a:bodyPr/>
        <a:lstStyle/>
        <a:p>
          <a:r>
            <a:rPr lang="en-IN" sz="1800" b="1" dirty="0"/>
            <a:t>HTML</a:t>
          </a:r>
        </a:p>
      </dgm:t>
    </dgm:pt>
    <dgm:pt modelId="{86A10A09-3B8C-41AF-9F2D-77206FFA9EA1}" type="parTrans" cxnId="{5D2C8576-9091-4449-A8D7-A194B2ED7D7A}">
      <dgm:prSet/>
      <dgm:spPr/>
      <dgm:t>
        <a:bodyPr/>
        <a:lstStyle/>
        <a:p>
          <a:endParaRPr lang="en-IN"/>
        </a:p>
      </dgm:t>
    </dgm:pt>
    <dgm:pt modelId="{D16818D2-3174-43B7-AA5B-445421E74762}" type="sibTrans" cxnId="{5D2C8576-9091-4449-A8D7-A194B2ED7D7A}">
      <dgm:prSet/>
      <dgm:spPr/>
      <dgm:t>
        <a:bodyPr/>
        <a:lstStyle/>
        <a:p>
          <a:endParaRPr lang="en-IN"/>
        </a:p>
      </dgm:t>
    </dgm:pt>
    <dgm:pt modelId="{DAA51BF8-E7E3-4842-9FE2-D547CD89A75D}">
      <dgm:prSet custT="1"/>
      <dgm:spPr/>
      <dgm:t>
        <a:bodyPr/>
        <a:lstStyle/>
        <a:p>
          <a:r>
            <a:rPr lang="en-IN" sz="1800" b="1" dirty="0"/>
            <a:t>CSS</a:t>
          </a:r>
        </a:p>
      </dgm:t>
    </dgm:pt>
    <dgm:pt modelId="{FAA06DBA-3F0A-4F45-AA8A-5E9BB31CED3B}" type="parTrans" cxnId="{DF684969-5C4C-498D-B359-BB554E8AA61A}">
      <dgm:prSet/>
      <dgm:spPr/>
      <dgm:t>
        <a:bodyPr/>
        <a:lstStyle/>
        <a:p>
          <a:endParaRPr lang="en-IN"/>
        </a:p>
      </dgm:t>
    </dgm:pt>
    <dgm:pt modelId="{FCD2E7D9-96EC-4411-B1A3-6AC8D826A685}" type="sibTrans" cxnId="{DF684969-5C4C-498D-B359-BB554E8AA61A}">
      <dgm:prSet/>
      <dgm:spPr/>
      <dgm:t>
        <a:bodyPr/>
        <a:lstStyle/>
        <a:p>
          <a:endParaRPr lang="en-IN"/>
        </a:p>
      </dgm:t>
    </dgm:pt>
    <dgm:pt modelId="{28A65B56-85DB-4FBD-A892-D79F48ADA466}">
      <dgm:prSet/>
      <dgm:spPr>
        <a:blipFill dpi="0" rotWithShape="0">
          <a:blip xmlns:r="http://schemas.openxmlformats.org/officeDocument/2006/relationships" r:embed="rId6">
            <a:extLst>
              <a:ext uri="{96DAC541-7B7A-43D3-8B79-37D633B846F1}">
                <asvg:svgBlip xmlns:asvg="http://schemas.microsoft.com/office/drawing/2016/SVG/main" r:embed="rId7"/>
              </a:ext>
            </a:extLst>
          </a:blip>
          <a:srcRect/>
          <a:stretch>
            <a:fillRect l="6000" t="4000" r="2000" b="12000"/>
          </a:stretch>
        </a:blipFill>
      </dgm:spPr>
      <dgm:t>
        <a:bodyPr/>
        <a:lstStyle/>
        <a:p>
          <a:endParaRPr lang="en-IN" dirty="0"/>
        </a:p>
      </dgm:t>
    </dgm:pt>
    <dgm:pt modelId="{4B78638D-A94A-4E66-BCE9-157DD32E9DE3}" type="parTrans" cxnId="{ED9ED732-45EC-4B51-9119-148C3805A788}">
      <dgm:prSet/>
      <dgm:spPr/>
      <dgm:t>
        <a:bodyPr/>
        <a:lstStyle/>
        <a:p>
          <a:endParaRPr lang="en-IN"/>
        </a:p>
      </dgm:t>
    </dgm:pt>
    <dgm:pt modelId="{4356873A-866C-4764-BEB1-0565DFDEE723}" type="sibTrans" cxnId="{ED9ED732-45EC-4B51-9119-148C3805A788}">
      <dgm:prSet/>
      <dgm:spPr/>
      <dgm:t>
        <a:bodyPr/>
        <a:lstStyle/>
        <a:p>
          <a:endParaRPr lang="en-IN"/>
        </a:p>
      </dgm:t>
    </dgm:pt>
    <dgm:pt modelId="{FB1FB086-E90E-4CB3-A38A-36F30FC55892}">
      <dgm:prSet custT="1"/>
      <dgm:spPr/>
      <dgm:t>
        <a:bodyPr/>
        <a:lstStyle/>
        <a:p>
          <a:endParaRPr lang="en-IN" sz="1800" b="1" dirty="0"/>
        </a:p>
      </dgm:t>
    </dgm:pt>
    <dgm:pt modelId="{37AB3453-9446-4801-B8EA-7DF9F5DEBD56}" type="parTrans" cxnId="{2B11766B-586F-44D3-A8ED-DFABE75D7370}">
      <dgm:prSet/>
      <dgm:spPr/>
      <dgm:t>
        <a:bodyPr/>
        <a:lstStyle/>
        <a:p>
          <a:endParaRPr lang="en-IN"/>
        </a:p>
      </dgm:t>
    </dgm:pt>
    <dgm:pt modelId="{6E590397-BBA1-4271-B6F3-AD5DD0F134DA}" type="sibTrans" cxnId="{2B11766B-586F-44D3-A8ED-DFABE75D7370}">
      <dgm:prSet/>
      <dgm:spPr/>
      <dgm:t>
        <a:bodyPr/>
        <a:lstStyle/>
        <a:p>
          <a:endParaRPr lang="en-IN"/>
        </a:p>
      </dgm:t>
    </dgm:pt>
    <dgm:pt modelId="{1ED07817-89FE-404E-85CB-10A583B582E4}">
      <dgm:prSet custT="1"/>
      <dgm:spPr/>
      <dgm:t>
        <a:bodyPr/>
        <a:lstStyle/>
        <a:p>
          <a:r>
            <a:rPr lang="en-IN" sz="1800" b="1" dirty="0"/>
            <a:t>Bootstrap 5</a:t>
          </a:r>
        </a:p>
      </dgm:t>
    </dgm:pt>
    <dgm:pt modelId="{1EA1F341-7CF6-418D-AF4C-B672F3A6B65D}" type="parTrans" cxnId="{33978E58-374A-4F1C-B299-23C6BAD13663}">
      <dgm:prSet/>
      <dgm:spPr/>
      <dgm:t>
        <a:bodyPr/>
        <a:lstStyle/>
        <a:p>
          <a:endParaRPr lang="en-IN"/>
        </a:p>
      </dgm:t>
    </dgm:pt>
    <dgm:pt modelId="{52FD37BE-A919-4E87-A61F-67F7D73324CA}" type="sibTrans" cxnId="{33978E58-374A-4F1C-B299-23C6BAD13663}">
      <dgm:prSet/>
      <dgm:spPr/>
      <dgm:t>
        <a:bodyPr/>
        <a:lstStyle/>
        <a:p>
          <a:endParaRPr lang="en-IN"/>
        </a:p>
      </dgm:t>
    </dgm:pt>
    <dgm:pt modelId="{97FD2A0E-913D-4722-BA7D-E8BE9F99AB35}">
      <dgm:prSet custT="1"/>
      <dgm:spPr/>
      <dgm:t>
        <a:bodyPr/>
        <a:lstStyle/>
        <a:p>
          <a:endParaRPr lang="en-IN" sz="1800" b="1" dirty="0"/>
        </a:p>
      </dgm:t>
    </dgm:pt>
    <dgm:pt modelId="{20939CEB-B0D0-44D6-9242-4107CAEA44DB}" type="parTrans" cxnId="{A875CC24-7BB7-4F4A-82D5-F0715CFD528F}">
      <dgm:prSet/>
      <dgm:spPr/>
      <dgm:t>
        <a:bodyPr/>
        <a:lstStyle/>
        <a:p>
          <a:endParaRPr lang="en-IN"/>
        </a:p>
      </dgm:t>
    </dgm:pt>
    <dgm:pt modelId="{132353F3-D061-43EF-87AC-1FA4878F59AE}" type="sibTrans" cxnId="{A875CC24-7BB7-4F4A-82D5-F0715CFD528F}">
      <dgm:prSet/>
      <dgm:spPr/>
      <dgm:t>
        <a:bodyPr/>
        <a:lstStyle/>
        <a:p>
          <a:endParaRPr lang="en-IN"/>
        </a:p>
      </dgm:t>
    </dgm:pt>
    <dgm:pt modelId="{99C33DFF-DB0F-4688-8B32-562642A90854}">
      <dgm:prSet phldrT="[Text]"/>
      <dgm:spPr>
        <a:blipFill rotWithShape="0">
          <a:blip xmlns:r="http://schemas.openxmlformats.org/officeDocument/2006/relationships" r:embed="rId8">
            <a:extLst>
              <a:ext uri="{96DAC541-7B7A-43D3-8B79-37D633B846F1}">
                <asvg:svgBlip xmlns:asvg="http://schemas.microsoft.com/office/drawing/2016/SVG/main" r:embed="rId9"/>
              </a:ext>
            </a:extLst>
          </a:blip>
          <a:stretch>
            <a:fillRect l="-5000" t="4000" r="-6000" b="8000"/>
          </a:stretch>
        </a:blipFill>
      </dgm:spPr>
      <dgm:t>
        <a:bodyPr/>
        <a:lstStyle/>
        <a:p>
          <a:endParaRPr lang="en-IN" dirty="0"/>
        </a:p>
      </dgm:t>
    </dgm:pt>
    <dgm:pt modelId="{53259B7D-F3BE-4D96-9D0F-E7E77DDD1BA9}" type="sibTrans" cxnId="{D4F0F8D5-BC69-4C2D-BA6C-28179CE50060}">
      <dgm:prSet/>
      <dgm:spPr/>
      <dgm:t>
        <a:bodyPr/>
        <a:lstStyle/>
        <a:p>
          <a:endParaRPr lang="en-IN"/>
        </a:p>
      </dgm:t>
    </dgm:pt>
    <dgm:pt modelId="{7A8AFDF6-D059-4708-BBD6-CE945362954C}" type="parTrans" cxnId="{D4F0F8D5-BC69-4C2D-BA6C-28179CE50060}">
      <dgm:prSet/>
      <dgm:spPr/>
      <dgm:t>
        <a:bodyPr/>
        <a:lstStyle/>
        <a:p>
          <a:endParaRPr lang="en-IN"/>
        </a:p>
      </dgm:t>
    </dgm:pt>
    <dgm:pt modelId="{E6A958D8-9942-40F8-B700-141AA0A40AFF}">
      <dgm:prSet phldrT="[Text]"/>
      <dgm:spPr>
        <a:blipFill dpi="0" rotWithShape="0">
          <a:blip xmlns:r="http://schemas.openxmlformats.org/officeDocument/2006/relationships" r:embed="rId10"/>
          <a:srcRect/>
          <a:stretch>
            <a:fillRect/>
          </a:stretch>
        </a:blipFill>
      </dgm:spPr>
      <dgm:t>
        <a:bodyPr/>
        <a:lstStyle/>
        <a:p>
          <a:endParaRPr lang="en-IN" dirty="0"/>
        </a:p>
      </dgm:t>
    </dgm:pt>
    <dgm:pt modelId="{C474C279-9515-4109-BDBC-B1CB3ABDD392}" type="sibTrans" cxnId="{FEEB38B6-CA3A-4C44-A30E-61D4E04DAD6A}">
      <dgm:prSet/>
      <dgm:spPr/>
      <dgm:t>
        <a:bodyPr/>
        <a:lstStyle/>
        <a:p>
          <a:endParaRPr lang="en-IN"/>
        </a:p>
      </dgm:t>
    </dgm:pt>
    <dgm:pt modelId="{2DBE2344-C02B-4791-A6E7-33B5D526976F}" type="parTrans" cxnId="{FEEB38B6-CA3A-4C44-A30E-61D4E04DAD6A}">
      <dgm:prSet/>
      <dgm:spPr/>
      <dgm:t>
        <a:bodyPr/>
        <a:lstStyle/>
        <a:p>
          <a:endParaRPr lang="en-IN"/>
        </a:p>
      </dgm:t>
    </dgm:pt>
    <dgm:pt modelId="{47846916-5F50-4D56-9800-BCAEA440192B}" type="pres">
      <dgm:prSet presAssocID="{420D0936-F44F-4701-A105-BD30E5B708D6}" presName="composite" presStyleCnt="0">
        <dgm:presLayoutVars>
          <dgm:chMax val="5"/>
          <dgm:dir/>
          <dgm:animLvl val="ctr"/>
          <dgm:resizeHandles val="exact"/>
        </dgm:presLayoutVars>
      </dgm:prSet>
      <dgm:spPr/>
    </dgm:pt>
    <dgm:pt modelId="{2B7D2D47-42FD-416C-B0C1-FE42BFFB9367}" type="pres">
      <dgm:prSet presAssocID="{420D0936-F44F-4701-A105-BD30E5B708D6}" presName="cycle" presStyleCnt="0"/>
      <dgm:spPr/>
    </dgm:pt>
    <dgm:pt modelId="{0929F8F8-B86C-4F4A-9005-BE24AAD5A28D}" type="pres">
      <dgm:prSet presAssocID="{420D0936-F44F-4701-A105-BD30E5B708D6}" presName="centerShape" presStyleCnt="0"/>
      <dgm:spPr/>
    </dgm:pt>
    <dgm:pt modelId="{612B49F9-E8B7-4E91-91FA-7AB098E17C04}" type="pres">
      <dgm:prSet presAssocID="{420D0936-F44F-4701-A105-BD30E5B708D6}" presName="connSite" presStyleLbl="node1" presStyleIdx="0" presStyleCnt="8"/>
      <dgm:spPr/>
    </dgm:pt>
    <dgm:pt modelId="{43373037-E2A6-4A00-8B68-82968066D339}" type="pres">
      <dgm:prSet presAssocID="{420D0936-F44F-4701-A105-BD30E5B708D6}" presName="visible" presStyleLbl="node1" presStyleIdx="0" presStyleCnt="8" custScaleX="195105" custScaleY="187089"/>
      <dgm:spPr>
        <a:blipFill dpi="0" rotWithShape="1">
          <a:blip xmlns:r="http://schemas.openxmlformats.org/officeDocument/2006/relationships" r:embed="rId11"/>
          <a:srcRect/>
          <a:stretch>
            <a:fillRect t="1000" r="2000" b="-1000"/>
          </a:stretch>
        </a:blipFill>
      </dgm:spPr>
    </dgm:pt>
    <dgm:pt modelId="{4756D79B-6CF3-4FEB-B410-4AF66E5A7C7B}" type="pres">
      <dgm:prSet presAssocID="{39606C37-2D92-40AD-A0BD-E8587209F1E0}" presName="Name25" presStyleLbl="parChTrans1D1" presStyleIdx="0" presStyleCnt="7"/>
      <dgm:spPr/>
    </dgm:pt>
    <dgm:pt modelId="{EAF4F01C-9C8B-49AA-B277-1BFB7DB459E2}" type="pres">
      <dgm:prSet presAssocID="{0CE96BA0-8457-426E-98FD-577CD3C31CDA}" presName="node" presStyleCnt="0"/>
      <dgm:spPr/>
    </dgm:pt>
    <dgm:pt modelId="{7C4BE237-6394-4FEA-8E09-E0C9D2042A3A}" type="pres">
      <dgm:prSet presAssocID="{0CE96BA0-8457-426E-98FD-577CD3C31CDA}" presName="parentNode" presStyleLbl="node1" presStyleIdx="1" presStyleCnt="8">
        <dgm:presLayoutVars>
          <dgm:chMax val="1"/>
          <dgm:bulletEnabled val="1"/>
        </dgm:presLayoutVars>
      </dgm:prSet>
      <dgm:spPr/>
    </dgm:pt>
    <dgm:pt modelId="{A7847813-A423-444A-AD7B-05C67BAD7495}" type="pres">
      <dgm:prSet presAssocID="{0CE96BA0-8457-426E-98FD-577CD3C31CDA}" presName="childNode" presStyleLbl="revTx" presStyleIdx="0" presStyleCnt="7">
        <dgm:presLayoutVars>
          <dgm:bulletEnabled val="1"/>
        </dgm:presLayoutVars>
      </dgm:prSet>
      <dgm:spPr/>
    </dgm:pt>
    <dgm:pt modelId="{4CAA02FA-D762-4FC9-8470-422BE33A1DAA}" type="pres">
      <dgm:prSet presAssocID="{7A8AFDF6-D059-4708-BBD6-CE945362954C}" presName="Name25" presStyleLbl="parChTrans1D1" presStyleIdx="1" presStyleCnt="7"/>
      <dgm:spPr/>
    </dgm:pt>
    <dgm:pt modelId="{33888F1C-5970-482E-BE8F-3A850D12389D}" type="pres">
      <dgm:prSet presAssocID="{99C33DFF-DB0F-4688-8B32-562642A90854}" presName="node" presStyleCnt="0"/>
      <dgm:spPr/>
    </dgm:pt>
    <dgm:pt modelId="{FCEECBE8-A6FD-4631-B50D-5E2AC211DAF9}" type="pres">
      <dgm:prSet presAssocID="{99C33DFF-DB0F-4688-8B32-562642A90854}" presName="parentNode" presStyleLbl="node1" presStyleIdx="2" presStyleCnt="8" custScaleX="103495" custScaleY="98737">
        <dgm:presLayoutVars>
          <dgm:chMax val="1"/>
          <dgm:bulletEnabled val="1"/>
        </dgm:presLayoutVars>
      </dgm:prSet>
      <dgm:spPr/>
    </dgm:pt>
    <dgm:pt modelId="{43BD259A-1982-4968-ACF6-570EA0167525}" type="pres">
      <dgm:prSet presAssocID="{99C33DFF-DB0F-4688-8B32-562642A90854}" presName="childNode" presStyleLbl="revTx" presStyleIdx="1" presStyleCnt="7">
        <dgm:presLayoutVars>
          <dgm:bulletEnabled val="1"/>
        </dgm:presLayoutVars>
      </dgm:prSet>
      <dgm:spPr/>
    </dgm:pt>
    <dgm:pt modelId="{21311673-FF32-4453-8DFE-C55951A22666}" type="pres">
      <dgm:prSet presAssocID="{2DBE2344-C02B-4791-A6E7-33B5D526976F}" presName="Name25" presStyleLbl="parChTrans1D1" presStyleIdx="2" presStyleCnt="7"/>
      <dgm:spPr/>
    </dgm:pt>
    <dgm:pt modelId="{E24AB949-97BD-4AD6-AC2E-308CE3EAFE7E}" type="pres">
      <dgm:prSet presAssocID="{E6A958D8-9942-40F8-B700-141AA0A40AFF}" presName="node" presStyleCnt="0"/>
      <dgm:spPr/>
    </dgm:pt>
    <dgm:pt modelId="{46E89896-89F6-45A4-A33F-98E497792871}" type="pres">
      <dgm:prSet presAssocID="{E6A958D8-9942-40F8-B700-141AA0A40AFF}" presName="parentNode" presStyleLbl="node1" presStyleIdx="3" presStyleCnt="8">
        <dgm:presLayoutVars>
          <dgm:chMax val="1"/>
          <dgm:bulletEnabled val="1"/>
        </dgm:presLayoutVars>
      </dgm:prSet>
      <dgm:spPr/>
    </dgm:pt>
    <dgm:pt modelId="{1296450A-E45C-4ACA-AC6E-23C194347E36}" type="pres">
      <dgm:prSet presAssocID="{E6A958D8-9942-40F8-B700-141AA0A40AFF}" presName="childNode" presStyleLbl="revTx" presStyleIdx="2" presStyleCnt="7">
        <dgm:presLayoutVars>
          <dgm:bulletEnabled val="1"/>
        </dgm:presLayoutVars>
      </dgm:prSet>
      <dgm:spPr/>
    </dgm:pt>
    <dgm:pt modelId="{2D80C923-A80F-4C64-BAE4-7C1A5DEB7B30}" type="pres">
      <dgm:prSet presAssocID="{4AF36E5D-A6DA-46DC-8190-47C0C88C0105}" presName="Name25" presStyleLbl="parChTrans1D1" presStyleIdx="3" presStyleCnt="7"/>
      <dgm:spPr/>
    </dgm:pt>
    <dgm:pt modelId="{21DDCE7C-0CCD-4845-A3AD-3BE0B9EA0E61}" type="pres">
      <dgm:prSet presAssocID="{78A0FB1A-C20E-483D-9097-DCEE1F1B208C}" presName="node" presStyleCnt="0"/>
      <dgm:spPr/>
    </dgm:pt>
    <dgm:pt modelId="{5CBD3A71-953D-49F9-A530-692CDC9DA8F8}" type="pres">
      <dgm:prSet presAssocID="{78A0FB1A-C20E-483D-9097-DCEE1F1B208C}" presName="parentNode" presStyleLbl="node1" presStyleIdx="4" presStyleCnt="8">
        <dgm:presLayoutVars>
          <dgm:chMax val="1"/>
          <dgm:bulletEnabled val="1"/>
        </dgm:presLayoutVars>
      </dgm:prSet>
      <dgm:spPr/>
    </dgm:pt>
    <dgm:pt modelId="{20AFB975-A9CA-403E-83D3-2597EFDBAA0E}" type="pres">
      <dgm:prSet presAssocID="{78A0FB1A-C20E-483D-9097-DCEE1F1B208C}" presName="childNode" presStyleLbl="revTx" presStyleIdx="3" presStyleCnt="7">
        <dgm:presLayoutVars>
          <dgm:bulletEnabled val="1"/>
        </dgm:presLayoutVars>
      </dgm:prSet>
      <dgm:spPr/>
    </dgm:pt>
    <dgm:pt modelId="{F691FE42-CFCE-4C5E-A51A-751B9AC1ED59}" type="pres">
      <dgm:prSet presAssocID="{0C81DCA6-0A9A-44D8-9FDA-5A89C64CD275}" presName="Name25" presStyleLbl="parChTrans1D1" presStyleIdx="4" presStyleCnt="7"/>
      <dgm:spPr/>
    </dgm:pt>
    <dgm:pt modelId="{221B42EE-A682-43B6-A6A2-54F111DC8C45}" type="pres">
      <dgm:prSet presAssocID="{090D600D-8A34-4227-B491-6004F188568E}" presName="node" presStyleCnt="0"/>
      <dgm:spPr/>
    </dgm:pt>
    <dgm:pt modelId="{7F6688D1-9398-4983-84FE-7BF8B3E3890C}" type="pres">
      <dgm:prSet presAssocID="{090D600D-8A34-4227-B491-6004F188568E}" presName="parentNode" presStyleLbl="node1" presStyleIdx="5" presStyleCnt="8">
        <dgm:presLayoutVars>
          <dgm:chMax val="1"/>
          <dgm:bulletEnabled val="1"/>
        </dgm:presLayoutVars>
      </dgm:prSet>
      <dgm:spPr/>
    </dgm:pt>
    <dgm:pt modelId="{73E7F566-BF37-4C41-8CA5-014900045D4F}" type="pres">
      <dgm:prSet presAssocID="{090D600D-8A34-4227-B491-6004F188568E}" presName="childNode" presStyleLbl="revTx" presStyleIdx="4" presStyleCnt="7">
        <dgm:presLayoutVars>
          <dgm:bulletEnabled val="1"/>
        </dgm:presLayoutVars>
      </dgm:prSet>
      <dgm:spPr/>
    </dgm:pt>
    <dgm:pt modelId="{0FC878CD-6354-4966-A3B0-C16CDF986895}" type="pres">
      <dgm:prSet presAssocID="{047EDECF-33C6-4178-ABF9-54BA50F09593}" presName="Name25" presStyleLbl="parChTrans1D1" presStyleIdx="5" presStyleCnt="7"/>
      <dgm:spPr/>
    </dgm:pt>
    <dgm:pt modelId="{742CA732-568A-4314-86C9-69F73051714C}" type="pres">
      <dgm:prSet presAssocID="{1EAED9EE-6A1B-4E13-B186-46DEB9126D32}" presName="node" presStyleCnt="0"/>
      <dgm:spPr/>
    </dgm:pt>
    <dgm:pt modelId="{2F11F109-7CEE-4069-944B-DA490C4EBD37}" type="pres">
      <dgm:prSet presAssocID="{1EAED9EE-6A1B-4E13-B186-46DEB9126D32}" presName="parentNode" presStyleLbl="node1" presStyleIdx="6" presStyleCnt="8" custScaleX="130098">
        <dgm:presLayoutVars>
          <dgm:chMax val="1"/>
          <dgm:bulletEnabled val="1"/>
        </dgm:presLayoutVars>
      </dgm:prSet>
      <dgm:spPr/>
    </dgm:pt>
    <dgm:pt modelId="{23F91C2E-1FEF-4E5B-B4B4-C7FE22F14ABB}" type="pres">
      <dgm:prSet presAssocID="{1EAED9EE-6A1B-4E13-B186-46DEB9126D32}" presName="childNode" presStyleLbl="revTx" presStyleIdx="5" presStyleCnt="7">
        <dgm:presLayoutVars>
          <dgm:bulletEnabled val="1"/>
        </dgm:presLayoutVars>
      </dgm:prSet>
      <dgm:spPr/>
    </dgm:pt>
    <dgm:pt modelId="{98B36F76-2FC4-42B0-BFCD-D86EAB86AF8F}" type="pres">
      <dgm:prSet presAssocID="{4B78638D-A94A-4E66-BCE9-157DD32E9DE3}" presName="Name25" presStyleLbl="parChTrans1D1" presStyleIdx="6" presStyleCnt="7"/>
      <dgm:spPr/>
    </dgm:pt>
    <dgm:pt modelId="{5AEEAB61-59E1-4299-BE20-AFEE35BCAF60}" type="pres">
      <dgm:prSet presAssocID="{28A65B56-85DB-4FBD-A892-D79F48ADA466}" presName="node" presStyleCnt="0"/>
      <dgm:spPr/>
    </dgm:pt>
    <dgm:pt modelId="{8B9887C5-EFE1-4512-98B2-B1A9DA3EC202}" type="pres">
      <dgm:prSet presAssocID="{28A65B56-85DB-4FBD-A892-D79F48ADA466}" presName="parentNode" presStyleLbl="node1" presStyleIdx="7" presStyleCnt="8" custScaleX="166614" custLinFactNeighborX="65778" custLinFactNeighborY="245">
        <dgm:presLayoutVars>
          <dgm:chMax val="1"/>
          <dgm:bulletEnabled val="1"/>
        </dgm:presLayoutVars>
      </dgm:prSet>
      <dgm:spPr/>
    </dgm:pt>
    <dgm:pt modelId="{22E46B93-8CB9-4C21-9DE8-B6E00FEBACDD}" type="pres">
      <dgm:prSet presAssocID="{28A65B56-85DB-4FBD-A892-D79F48ADA466}" presName="childNode" presStyleLbl="revTx" presStyleIdx="6" presStyleCnt="7">
        <dgm:presLayoutVars>
          <dgm:bulletEnabled val="1"/>
        </dgm:presLayoutVars>
      </dgm:prSet>
      <dgm:spPr/>
    </dgm:pt>
  </dgm:ptLst>
  <dgm:cxnLst>
    <dgm:cxn modelId="{57339112-0217-4654-9D86-BA6906D52A21}" type="presOf" srcId="{39606C37-2D92-40AD-A0BD-E8587209F1E0}" destId="{4756D79B-6CF3-4FEB-B410-4AF66E5A7C7B}" srcOrd="0" destOrd="0" presId="urn:microsoft.com/office/officeart/2005/8/layout/radial2"/>
    <dgm:cxn modelId="{A875CC24-7BB7-4F4A-82D5-F0715CFD528F}" srcId="{28A65B56-85DB-4FBD-A892-D79F48ADA466}" destId="{97FD2A0E-913D-4722-BA7D-E8BE9F99AB35}" srcOrd="2" destOrd="0" parTransId="{20939CEB-B0D0-44D6-9242-4107CAEA44DB}" sibTransId="{132353F3-D061-43EF-87AC-1FA4878F59AE}"/>
    <dgm:cxn modelId="{ED9ED732-45EC-4B51-9119-148C3805A788}" srcId="{420D0936-F44F-4701-A105-BD30E5B708D6}" destId="{28A65B56-85DB-4FBD-A892-D79F48ADA466}" srcOrd="6" destOrd="0" parTransId="{4B78638D-A94A-4E66-BCE9-157DD32E9DE3}" sibTransId="{4356873A-866C-4764-BEB1-0565DFDEE723}"/>
    <dgm:cxn modelId="{11CF0D39-ADDE-4DA5-BD15-C830C128D263}" srcId="{420D0936-F44F-4701-A105-BD30E5B708D6}" destId="{090D600D-8A34-4227-B491-6004F188568E}" srcOrd="4" destOrd="0" parTransId="{0C81DCA6-0A9A-44D8-9FDA-5A89C64CD275}" sibTransId="{6D271AAE-28C4-4DB1-9EBB-476AFA9F7198}"/>
    <dgm:cxn modelId="{691FF73C-C93F-42EC-B6D2-A1BA4400AB80}" type="presOf" srcId="{4B78638D-A94A-4E66-BCE9-157DD32E9DE3}" destId="{98B36F76-2FC4-42B0-BFCD-D86EAB86AF8F}" srcOrd="0" destOrd="0" presId="urn:microsoft.com/office/officeart/2005/8/layout/radial2"/>
    <dgm:cxn modelId="{0A286743-21C3-4CB7-BF68-4F37C2323DF1}" type="presOf" srcId="{7A8AFDF6-D059-4708-BBD6-CE945362954C}" destId="{4CAA02FA-D762-4FC9-8470-422BE33A1DAA}" srcOrd="0" destOrd="0" presId="urn:microsoft.com/office/officeart/2005/8/layout/radial2"/>
    <dgm:cxn modelId="{D857B366-E648-470D-A6C2-1721E57247AF}" type="presOf" srcId="{726965C2-DE14-45AF-B8B5-0A51C7EE9C6E}" destId="{20AFB975-A9CA-403E-83D3-2597EFDBAA0E}" srcOrd="0" destOrd="0" presId="urn:microsoft.com/office/officeart/2005/8/layout/radial2"/>
    <dgm:cxn modelId="{DCF12B69-289C-4593-A7F5-052CE6F9E8DB}" type="presOf" srcId="{DAA51BF8-E7E3-4842-9FE2-D547CD89A75D}" destId="{73E7F566-BF37-4C41-8CA5-014900045D4F}" srcOrd="0" destOrd="0" presId="urn:microsoft.com/office/officeart/2005/8/layout/radial2"/>
    <dgm:cxn modelId="{DF684969-5C4C-498D-B359-BB554E8AA61A}" srcId="{090D600D-8A34-4227-B491-6004F188568E}" destId="{DAA51BF8-E7E3-4842-9FE2-D547CD89A75D}" srcOrd="0" destOrd="0" parTransId="{FAA06DBA-3F0A-4F45-AA8A-5E9BB31CED3B}" sibTransId="{FCD2E7D9-96EC-4411-B1A3-6AC8D826A685}"/>
    <dgm:cxn modelId="{2B11766B-586F-44D3-A8ED-DFABE75D7370}" srcId="{28A65B56-85DB-4FBD-A892-D79F48ADA466}" destId="{FB1FB086-E90E-4CB3-A38A-36F30FC55892}" srcOrd="0" destOrd="0" parTransId="{37AB3453-9446-4801-B8EA-7DF9F5DEBD56}" sibTransId="{6E590397-BBA1-4271-B6F3-AD5DD0F134DA}"/>
    <dgm:cxn modelId="{E9D53E6F-C96B-4DFB-9622-6280F45B0E04}" srcId="{420D0936-F44F-4701-A105-BD30E5B708D6}" destId="{1EAED9EE-6A1B-4E13-B186-46DEB9126D32}" srcOrd="5" destOrd="0" parTransId="{047EDECF-33C6-4178-ABF9-54BA50F09593}" sibTransId="{14D81DAE-2609-4300-9D94-06A4DACA7B04}"/>
    <dgm:cxn modelId="{A5BAB170-AAB6-4E99-BDF6-F845F049DA6B}" type="presOf" srcId="{FC32B4D6-8AF9-4172-9491-7CE9E2698B5C}" destId="{1296450A-E45C-4ACA-AC6E-23C194347E36}" srcOrd="0" destOrd="0" presId="urn:microsoft.com/office/officeart/2005/8/layout/radial2"/>
    <dgm:cxn modelId="{04977D71-92BC-4B39-8D3F-F18337729F27}" type="presOf" srcId="{97FD2A0E-913D-4722-BA7D-E8BE9F99AB35}" destId="{22E46B93-8CB9-4C21-9DE8-B6E00FEBACDD}" srcOrd="0" destOrd="2" presId="urn:microsoft.com/office/officeart/2005/8/layout/radial2"/>
    <dgm:cxn modelId="{B6CB8F71-8DE3-4366-82EF-83E7B4EF2F89}" type="presOf" srcId="{1EAED9EE-6A1B-4E13-B186-46DEB9126D32}" destId="{2F11F109-7CEE-4069-944B-DA490C4EBD37}" srcOrd="0" destOrd="0" presId="urn:microsoft.com/office/officeart/2005/8/layout/radial2"/>
    <dgm:cxn modelId="{CCFB3673-1841-42B3-908F-6C715CB1490F}" type="presOf" srcId="{480A83C1-FA98-4B80-BD64-DD2BA464BCAC}" destId="{23F91C2E-1FEF-4E5B-B4B4-C7FE22F14ABB}" srcOrd="0" destOrd="0" presId="urn:microsoft.com/office/officeart/2005/8/layout/radial2"/>
    <dgm:cxn modelId="{22D13855-037E-431C-ACE0-D34FCBC0856B}" type="presOf" srcId="{28A65B56-85DB-4FBD-A892-D79F48ADA466}" destId="{8B9887C5-EFE1-4512-98B2-B1A9DA3EC202}" srcOrd="0" destOrd="0" presId="urn:microsoft.com/office/officeart/2005/8/layout/radial2"/>
    <dgm:cxn modelId="{5D2C8576-9091-4449-A8D7-A194B2ED7D7A}" srcId="{78A0FB1A-C20E-483D-9097-DCEE1F1B208C}" destId="{726965C2-DE14-45AF-B8B5-0A51C7EE9C6E}" srcOrd="0" destOrd="0" parTransId="{86A10A09-3B8C-41AF-9F2D-77206FFA9EA1}" sibTransId="{D16818D2-3174-43B7-AA5B-445421E74762}"/>
    <dgm:cxn modelId="{B4A1C076-669F-4DA2-A328-2F69BD4B1D88}" type="presOf" srcId="{C69E69DF-C259-4AC3-B5DA-9240E3C523CA}" destId="{A7847813-A423-444A-AD7B-05C67BAD7495}" srcOrd="0" destOrd="0" presId="urn:microsoft.com/office/officeart/2005/8/layout/radial2"/>
    <dgm:cxn modelId="{33978E58-374A-4F1C-B299-23C6BAD13663}" srcId="{28A65B56-85DB-4FBD-A892-D79F48ADA466}" destId="{1ED07817-89FE-404E-85CB-10A583B582E4}" srcOrd="1" destOrd="0" parTransId="{1EA1F341-7CF6-418D-AF4C-B672F3A6B65D}" sibTransId="{52FD37BE-A919-4E87-A61F-67F7D73324CA}"/>
    <dgm:cxn modelId="{D9CC827F-0E02-479C-95B6-F2244BB90D94}" type="presOf" srcId="{4AF36E5D-A6DA-46DC-8190-47C0C88C0105}" destId="{2D80C923-A80F-4C64-BAE4-7C1A5DEB7B30}" srcOrd="0" destOrd="0" presId="urn:microsoft.com/office/officeart/2005/8/layout/radial2"/>
    <dgm:cxn modelId="{EE003181-CBA5-4D35-81CE-BC9E285C5E39}" srcId="{1EAED9EE-6A1B-4E13-B186-46DEB9126D32}" destId="{480A83C1-FA98-4B80-BD64-DD2BA464BCAC}" srcOrd="0" destOrd="0" parTransId="{A1074040-EA72-4236-B9B7-3CCA277633B5}" sibTransId="{643CBA41-8751-472E-8786-D67C6F43DE7B}"/>
    <dgm:cxn modelId="{9F84CE84-2C2D-42DF-8854-B3D4FFFC5651}" type="presOf" srcId="{047EDECF-33C6-4178-ABF9-54BA50F09593}" destId="{0FC878CD-6354-4966-A3B0-C16CDF986895}" srcOrd="0" destOrd="0" presId="urn:microsoft.com/office/officeart/2005/8/layout/radial2"/>
    <dgm:cxn modelId="{B1C7C587-97EE-47CA-809F-8270B74DA215}" type="presOf" srcId="{FB1FB086-E90E-4CB3-A38A-36F30FC55892}" destId="{22E46B93-8CB9-4C21-9DE8-B6E00FEBACDD}" srcOrd="0" destOrd="0" presId="urn:microsoft.com/office/officeart/2005/8/layout/radial2"/>
    <dgm:cxn modelId="{3784CD9C-C0BB-4ACC-B05D-92E004CC599F}" type="presOf" srcId="{E6A958D8-9942-40F8-B700-141AA0A40AFF}" destId="{46E89896-89F6-45A4-A33F-98E497792871}" srcOrd="0" destOrd="0" presId="urn:microsoft.com/office/officeart/2005/8/layout/radial2"/>
    <dgm:cxn modelId="{14A6519D-F5DB-4B50-8367-E154B277FE90}" type="presOf" srcId="{090D600D-8A34-4227-B491-6004F188568E}" destId="{7F6688D1-9398-4983-84FE-7BF8B3E3890C}" srcOrd="0" destOrd="0" presId="urn:microsoft.com/office/officeart/2005/8/layout/radial2"/>
    <dgm:cxn modelId="{087151A5-010A-4985-9B6F-505C7B780F0F}" srcId="{0CE96BA0-8457-426E-98FD-577CD3C31CDA}" destId="{C69E69DF-C259-4AC3-B5DA-9240E3C523CA}" srcOrd="0" destOrd="0" parTransId="{9A2C9BB1-4F81-4CF5-844C-14080BDC41D5}" sibTransId="{176EF9B3-1B78-4226-BF4B-A64DF1017FE7}"/>
    <dgm:cxn modelId="{5D2219A8-BE66-4C6C-935C-FC761C4DC681}" srcId="{E6A958D8-9942-40F8-B700-141AA0A40AFF}" destId="{FC32B4D6-8AF9-4172-9491-7CE9E2698B5C}" srcOrd="0" destOrd="0" parTransId="{159A70A1-6B4C-4E97-A157-F7D778DD46D6}" sibTransId="{DBC2DAAC-FE5E-4777-A3B5-6CA2DADF1E56}"/>
    <dgm:cxn modelId="{AC6633AC-81D1-4852-80FE-300151E9CB1A}" type="presOf" srcId="{78A0FB1A-C20E-483D-9097-DCEE1F1B208C}" destId="{5CBD3A71-953D-49F9-A530-692CDC9DA8F8}" srcOrd="0" destOrd="0" presId="urn:microsoft.com/office/officeart/2005/8/layout/radial2"/>
    <dgm:cxn modelId="{4EF723AF-AC1A-484A-8A64-2E95787A2925}" type="presOf" srcId="{1ED07817-89FE-404E-85CB-10A583B582E4}" destId="{22E46B93-8CB9-4C21-9DE8-B6E00FEBACDD}" srcOrd="0" destOrd="1" presId="urn:microsoft.com/office/officeart/2005/8/layout/radial2"/>
    <dgm:cxn modelId="{D57F92B2-D2C6-44D5-97D7-53BBEC1ECF58}" type="presOf" srcId="{0CE96BA0-8457-426E-98FD-577CD3C31CDA}" destId="{7C4BE237-6394-4FEA-8E09-E0C9D2042A3A}" srcOrd="0" destOrd="0" presId="urn:microsoft.com/office/officeart/2005/8/layout/radial2"/>
    <dgm:cxn modelId="{EF989EB4-A025-4C0C-8EE4-A7B3D73CFA1D}" type="presOf" srcId="{C359AE73-A38F-410A-AF07-51FDEAEC7F21}" destId="{43BD259A-1982-4968-ACF6-570EA0167525}" srcOrd="0" destOrd="0" presId="urn:microsoft.com/office/officeart/2005/8/layout/radial2"/>
    <dgm:cxn modelId="{FEEB38B6-CA3A-4C44-A30E-61D4E04DAD6A}" srcId="{420D0936-F44F-4701-A105-BD30E5B708D6}" destId="{E6A958D8-9942-40F8-B700-141AA0A40AFF}" srcOrd="2" destOrd="0" parTransId="{2DBE2344-C02B-4791-A6E7-33B5D526976F}" sibTransId="{C474C279-9515-4109-BDBC-B1CB3ABDD392}"/>
    <dgm:cxn modelId="{C6EBD5C1-A92D-4D3A-8223-E0B1172E5E10}" srcId="{420D0936-F44F-4701-A105-BD30E5B708D6}" destId="{0CE96BA0-8457-426E-98FD-577CD3C31CDA}" srcOrd="0" destOrd="0" parTransId="{39606C37-2D92-40AD-A0BD-E8587209F1E0}" sibTransId="{A5B6C288-D19B-433D-BDC0-237A00A98DE7}"/>
    <dgm:cxn modelId="{D47EE5CE-5E34-43D1-A749-5B9F2E0C54BC}" srcId="{99C33DFF-DB0F-4688-8B32-562642A90854}" destId="{C359AE73-A38F-410A-AF07-51FDEAEC7F21}" srcOrd="0" destOrd="0" parTransId="{4CD9A8C1-606D-46DA-BCB5-C925E7BC6AE9}" sibTransId="{44439162-D463-4ADA-8B51-13AAC8C0D967}"/>
    <dgm:cxn modelId="{01BBF8CE-6F76-4986-8CBA-A092B0671D43}" type="presOf" srcId="{420D0936-F44F-4701-A105-BD30E5B708D6}" destId="{47846916-5F50-4D56-9800-BCAEA440192B}" srcOrd="0" destOrd="0" presId="urn:microsoft.com/office/officeart/2005/8/layout/radial2"/>
    <dgm:cxn modelId="{A32042CF-69B6-4803-A4D2-BC9A586E34B9}" type="presOf" srcId="{0C81DCA6-0A9A-44D8-9FDA-5A89C64CD275}" destId="{F691FE42-CFCE-4C5E-A51A-751B9AC1ED59}" srcOrd="0" destOrd="0" presId="urn:microsoft.com/office/officeart/2005/8/layout/radial2"/>
    <dgm:cxn modelId="{1EDDC3D0-20E1-474B-A057-DF9CF9CF998E}" type="presOf" srcId="{2DBE2344-C02B-4791-A6E7-33B5D526976F}" destId="{21311673-FF32-4453-8DFE-C55951A22666}" srcOrd="0" destOrd="0" presId="urn:microsoft.com/office/officeart/2005/8/layout/radial2"/>
    <dgm:cxn modelId="{D4F0F8D5-BC69-4C2D-BA6C-28179CE50060}" srcId="{420D0936-F44F-4701-A105-BD30E5B708D6}" destId="{99C33DFF-DB0F-4688-8B32-562642A90854}" srcOrd="1" destOrd="0" parTransId="{7A8AFDF6-D059-4708-BBD6-CE945362954C}" sibTransId="{53259B7D-F3BE-4D96-9D0F-E7E77DDD1BA9}"/>
    <dgm:cxn modelId="{F5D428EC-358C-4872-A701-3C518DC52E0F}" srcId="{420D0936-F44F-4701-A105-BD30E5B708D6}" destId="{78A0FB1A-C20E-483D-9097-DCEE1F1B208C}" srcOrd="3" destOrd="0" parTransId="{4AF36E5D-A6DA-46DC-8190-47C0C88C0105}" sibTransId="{0A59D3B4-884F-4F19-9882-9A669A5CAF7C}"/>
    <dgm:cxn modelId="{C0EEC7F2-802C-4C7B-84E0-7934BEE1483C}" type="presOf" srcId="{99C33DFF-DB0F-4688-8B32-562642A90854}" destId="{FCEECBE8-A6FD-4631-B50D-5E2AC211DAF9}" srcOrd="0" destOrd="0" presId="urn:microsoft.com/office/officeart/2005/8/layout/radial2"/>
    <dgm:cxn modelId="{FC9E0DE1-CAD3-4AA8-9F7B-F0038BB76E0E}" type="presParOf" srcId="{47846916-5F50-4D56-9800-BCAEA440192B}" destId="{2B7D2D47-42FD-416C-B0C1-FE42BFFB9367}" srcOrd="0" destOrd="0" presId="urn:microsoft.com/office/officeart/2005/8/layout/radial2"/>
    <dgm:cxn modelId="{102570B2-74B6-499B-9C1C-8D2BF1E3382B}" type="presParOf" srcId="{2B7D2D47-42FD-416C-B0C1-FE42BFFB9367}" destId="{0929F8F8-B86C-4F4A-9005-BE24AAD5A28D}" srcOrd="0" destOrd="0" presId="urn:microsoft.com/office/officeart/2005/8/layout/radial2"/>
    <dgm:cxn modelId="{8EBEE7C6-0E3D-4202-AA1F-CD78F0E534BD}" type="presParOf" srcId="{0929F8F8-B86C-4F4A-9005-BE24AAD5A28D}" destId="{612B49F9-E8B7-4E91-91FA-7AB098E17C04}" srcOrd="0" destOrd="0" presId="urn:microsoft.com/office/officeart/2005/8/layout/radial2"/>
    <dgm:cxn modelId="{19C4BFD7-AD99-412F-86B1-E6FB40C8BC2D}" type="presParOf" srcId="{0929F8F8-B86C-4F4A-9005-BE24AAD5A28D}" destId="{43373037-E2A6-4A00-8B68-82968066D339}" srcOrd="1" destOrd="0" presId="urn:microsoft.com/office/officeart/2005/8/layout/radial2"/>
    <dgm:cxn modelId="{A3D72D72-1D2C-4731-A741-9F6B51D8092F}" type="presParOf" srcId="{2B7D2D47-42FD-416C-B0C1-FE42BFFB9367}" destId="{4756D79B-6CF3-4FEB-B410-4AF66E5A7C7B}" srcOrd="1" destOrd="0" presId="urn:microsoft.com/office/officeart/2005/8/layout/radial2"/>
    <dgm:cxn modelId="{EE4B327B-3FFB-4629-8BD0-313A1E0A30C1}" type="presParOf" srcId="{2B7D2D47-42FD-416C-B0C1-FE42BFFB9367}" destId="{EAF4F01C-9C8B-49AA-B277-1BFB7DB459E2}" srcOrd="2" destOrd="0" presId="urn:microsoft.com/office/officeart/2005/8/layout/radial2"/>
    <dgm:cxn modelId="{5350E8AA-5734-4373-B845-6231495C3E0D}" type="presParOf" srcId="{EAF4F01C-9C8B-49AA-B277-1BFB7DB459E2}" destId="{7C4BE237-6394-4FEA-8E09-E0C9D2042A3A}" srcOrd="0" destOrd="0" presId="urn:microsoft.com/office/officeart/2005/8/layout/radial2"/>
    <dgm:cxn modelId="{3E2AB19F-1292-40A8-A695-D82834114C2D}" type="presParOf" srcId="{EAF4F01C-9C8B-49AA-B277-1BFB7DB459E2}" destId="{A7847813-A423-444A-AD7B-05C67BAD7495}" srcOrd="1" destOrd="0" presId="urn:microsoft.com/office/officeart/2005/8/layout/radial2"/>
    <dgm:cxn modelId="{2DDAB693-25C2-45BE-9AA7-270388EEBED1}" type="presParOf" srcId="{2B7D2D47-42FD-416C-B0C1-FE42BFFB9367}" destId="{4CAA02FA-D762-4FC9-8470-422BE33A1DAA}" srcOrd="3" destOrd="0" presId="urn:microsoft.com/office/officeart/2005/8/layout/radial2"/>
    <dgm:cxn modelId="{F444E096-CC9A-42AF-9580-050926D079B4}" type="presParOf" srcId="{2B7D2D47-42FD-416C-B0C1-FE42BFFB9367}" destId="{33888F1C-5970-482E-BE8F-3A850D12389D}" srcOrd="4" destOrd="0" presId="urn:microsoft.com/office/officeart/2005/8/layout/radial2"/>
    <dgm:cxn modelId="{AFBB1B21-8AFA-4FD8-8A4D-C874E1BDE840}" type="presParOf" srcId="{33888F1C-5970-482E-BE8F-3A850D12389D}" destId="{FCEECBE8-A6FD-4631-B50D-5E2AC211DAF9}" srcOrd="0" destOrd="0" presId="urn:microsoft.com/office/officeart/2005/8/layout/radial2"/>
    <dgm:cxn modelId="{73A22500-488E-42D0-92E4-A9235D6D8CC1}" type="presParOf" srcId="{33888F1C-5970-482E-BE8F-3A850D12389D}" destId="{43BD259A-1982-4968-ACF6-570EA0167525}" srcOrd="1" destOrd="0" presId="urn:microsoft.com/office/officeart/2005/8/layout/radial2"/>
    <dgm:cxn modelId="{05C4B96B-2A33-4808-A2E6-8A5729B725BD}" type="presParOf" srcId="{2B7D2D47-42FD-416C-B0C1-FE42BFFB9367}" destId="{21311673-FF32-4453-8DFE-C55951A22666}" srcOrd="5" destOrd="0" presId="urn:microsoft.com/office/officeart/2005/8/layout/radial2"/>
    <dgm:cxn modelId="{F48F6CEF-D3FE-4502-8AE9-2772C6942D4D}" type="presParOf" srcId="{2B7D2D47-42FD-416C-B0C1-FE42BFFB9367}" destId="{E24AB949-97BD-4AD6-AC2E-308CE3EAFE7E}" srcOrd="6" destOrd="0" presId="urn:microsoft.com/office/officeart/2005/8/layout/radial2"/>
    <dgm:cxn modelId="{7F270568-63B0-4E7A-ABFF-12709FD4428E}" type="presParOf" srcId="{E24AB949-97BD-4AD6-AC2E-308CE3EAFE7E}" destId="{46E89896-89F6-45A4-A33F-98E497792871}" srcOrd="0" destOrd="0" presId="urn:microsoft.com/office/officeart/2005/8/layout/radial2"/>
    <dgm:cxn modelId="{8A75719F-37E8-481B-BDF8-BBF9B91E04F1}" type="presParOf" srcId="{E24AB949-97BD-4AD6-AC2E-308CE3EAFE7E}" destId="{1296450A-E45C-4ACA-AC6E-23C194347E36}" srcOrd="1" destOrd="0" presId="urn:microsoft.com/office/officeart/2005/8/layout/radial2"/>
    <dgm:cxn modelId="{2AE233BF-91A7-4BB3-8A21-8FA8DFE4A72C}" type="presParOf" srcId="{2B7D2D47-42FD-416C-B0C1-FE42BFFB9367}" destId="{2D80C923-A80F-4C64-BAE4-7C1A5DEB7B30}" srcOrd="7" destOrd="0" presId="urn:microsoft.com/office/officeart/2005/8/layout/radial2"/>
    <dgm:cxn modelId="{2999206F-4F8A-4658-BA75-00F01DAB5BE7}" type="presParOf" srcId="{2B7D2D47-42FD-416C-B0C1-FE42BFFB9367}" destId="{21DDCE7C-0CCD-4845-A3AD-3BE0B9EA0E61}" srcOrd="8" destOrd="0" presId="urn:microsoft.com/office/officeart/2005/8/layout/radial2"/>
    <dgm:cxn modelId="{18366A89-0B53-4147-8672-8DFB59452892}" type="presParOf" srcId="{21DDCE7C-0CCD-4845-A3AD-3BE0B9EA0E61}" destId="{5CBD3A71-953D-49F9-A530-692CDC9DA8F8}" srcOrd="0" destOrd="0" presId="urn:microsoft.com/office/officeart/2005/8/layout/radial2"/>
    <dgm:cxn modelId="{676FB222-3FF6-4F1E-B564-220A6D2DD009}" type="presParOf" srcId="{21DDCE7C-0CCD-4845-A3AD-3BE0B9EA0E61}" destId="{20AFB975-A9CA-403E-83D3-2597EFDBAA0E}" srcOrd="1" destOrd="0" presId="urn:microsoft.com/office/officeart/2005/8/layout/radial2"/>
    <dgm:cxn modelId="{17D17796-E46F-4A53-BA20-1FFAA2E23FC9}" type="presParOf" srcId="{2B7D2D47-42FD-416C-B0C1-FE42BFFB9367}" destId="{F691FE42-CFCE-4C5E-A51A-751B9AC1ED59}" srcOrd="9" destOrd="0" presId="urn:microsoft.com/office/officeart/2005/8/layout/radial2"/>
    <dgm:cxn modelId="{F6FEDF5B-C22D-4813-A3D6-50F5C9799ED8}" type="presParOf" srcId="{2B7D2D47-42FD-416C-B0C1-FE42BFFB9367}" destId="{221B42EE-A682-43B6-A6A2-54F111DC8C45}" srcOrd="10" destOrd="0" presId="urn:microsoft.com/office/officeart/2005/8/layout/radial2"/>
    <dgm:cxn modelId="{0796368B-312E-43DF-85B9-B92EA1D1886B}" type="presParOf" srcId="{221B42EE-A682-43B6-A6A2-54F111DC8C45}" destId="{7F6688D1-9398-4983-84FE-7BF8B3E3890C}" srcOrd="0" destOrd="0" presId="urn:microsoft.com/office/officeart/2005/8/layout/radial2"/>
    <dgm:cxn modelId="{0086FAFE-1EA3-443D-99F1-FC593E49DA1E}" type="presParOf" srcId="{221B42EE-A682-43B6-A6A2-54F111DC8C45}" destId="{73E7F566-BF37-4C41-8CA5-014900045D4F}" srcOrd="1" destOrd="0" presId="urn:microsoft.com/office/officeart/2005/8/layout/radial2"/>
    <dgm:cxn modelId="{4B5B4A89-3F9B-43F0-A543-EC4B9A7AD22F}" type="presParOf" srcId="{2B7D2D47-42FD-416C-B0C1-FE42BFFB9367}" destId="{0FC878CD-6354-4966-A3B0-C16CDF986895}" srcOrd="11" destOrd="0" presId="urn:microsoft.com/office/officeart/2005/8/layout/radial2"/>
    <dgm:cxn modelId="{D5CB7395-0EEC-48CD-94F8-BE84563EEA63}" type="presParOf" srcId="{2B7D2D47-42FD-416C-B0C1-FE42BFFB9367}" destId="{742CA732-568A-4314-86C9-69F73051714C}" srcOrd="12" destOrd="0" presId="urn:microsoft.com/office/officeart/2005/8/layout/radial2"/>
    <dgm:cxn modelId="{687FBDD4-475B-4A72-972E-FEF52283C34B}" type="presParOf" srcId="{742CA732-568A-4314-86C9-69F73051714C}" destId="{2F11F109-7CEE-4069-944B-DA490C4EBD37}" srcOrd="0" destOrd="0" presId="urn:microsoft.com/office/officeart/2005/8/layout/radial2"/>
    <dgm:cxn modelId="{A44685D0-9D48-4CD2-A06E-F9DBBEAC6703}" type="presParOf" srcId="{742CA732-568A-4314-86C9-69F73051714C}" destId="{23F91C2E-1FEF-4E5B-B4B4-C7FE22F14ABB}" srcOrd="1" destOrd="0" presId="urn:microsoft.com/office/officeart/2005/8/layout/radial2"/>
    <dgm:cxn modelId="{F922A70A-B050-4795-BE6D-D8C4F1300F4B}" type="presParOf" srcId="{2B7D2D47-42FD-416C-B0C1-FE42BFFB9367}" destId="{98B36F76-2FC4-42B0-BFCD-D86EAB86AF8F}" srcOrd="13" destOrd="0" presId="urn:microsoft.com/office/officeart/2005/8/layout/radial2"/>
    <dgm:cxn modelId="{F1FB5F67-AD9F-4896-BD7F-4C859F647C05}" type="presParOf" srcId="{2B7D2D47-42FD-416C-B0C1-FE42BFFB9367}" destId="{5AEEAB61-59E1-4299-BE20-AFEE35BCAF60}" srcOrd="14" destOrd="0" presId="urn:microsoft.com/office/officeart/2005/8/layout/radial2"/>
    <dgm:cxn modelId="{BA97BA2A-E712-42FD-BD59-ED714AE54283}" type="presParOf" srcId="{5AEEAB61-59E1-4299-BE20-AFEE35BCAF60}" destId="{8B9887C5-EFE1-4512-98B2-B1A9DA3EC202}" srcOrd="0" destOrd="0" presId="urn:microsoft.com/office/officeart/2005/8/layout/radial2"/>
    <dgm:cxn modelId="{B2CBC8C7-7474-4FA5-8283-D26F9EE685A7}" type="presParOf" srcId="{5AEEAB61-59E1-4299-BE20-AFEE35BCAF60}" destId="{22E46B93-8CB9-4C21-9DE8-B6E00FEBACD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7FEE1F3-34A5-4E57-9E75-E28AC25D6D7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Architecture</a:t>
          </a:r>
        </a:p>
      </dgm:t>
    </dgm:pt>
    <dgm:pt modelId="{1C2F00B6-E4BF-4AEE-82F9-9B22025DDAB4}" type="parTrans" cxnId="{35D7100B-131C-4059-B055-F017551EA5AA}">
      <dgm:prSet/>
      <dgm:spPr/>
      <dgm:t>
        <a:bodyPr/>
        <a:lstStyle/>
        <a:p>
          <a:endParaRPr lang="en-IN"/>
        </a:p>
      </dgm:t>
    </dgm:pt>
    <dgm:pt modelId="{1042F323-7B2E-48F3-BF8B-AE3DAF5260F5}" type="sibTrans" cxnId="{35D7100B-131C-4059-B055-F017551EA5AA}">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ED7BA0A3-E7E0-4E5E-B6C9-307A96BB24E5}" type="pres">
      <dgm:prSet presAssocID="{07FEE1F3-34A5-4E57-9E75-E28AC25D6D7C}" presName="parentText" presStyleLbl="node1" presStyleIdx="0" presStyleCnt="1" custScaleY="53205" custLinFactY="-100000" custLinFactNeighborY="-133267">
        <dgm:presLayoutVars>
          <dgm:chMax val="0"/>
          <dgm:bulletEnabled val="1"/>
        </dgm:presLayoutVars>
      </dgm:prSet>
      <dgm:spPr/>
    </dgm:pt>
  </dgm:ptLst>
  <dgm:cxnLst>
    <dgm:cxn modelId="{35D7100B-131C-4059-B055-F017551EA5AA}" srcId="{0AF42564-BF43-4AB6-9F7D-DE4052C4D5E8}" destId="{07FEE1F3-34A5-4E57-9E75-E28AC25D6D7C}" srcOrd="0" destOrd="0" parTransId="{1C2F00B6-E4BF-4AEE-82F9-9B22025DDAB4}" sibTransId="{1042F323-7B2E-48F3-BF8B-AE3DAF5260F5}"/>
    <dgm:cxn modelId="{6D73947E-B2F7-4E0D-B85A-271F81EA655C}" type="presOf" srcId="{0AF42564-BF43-4AB6-9F7D-DE4052C4D5E8}" destId="{CFD48EED-869D-4F55-8C1F-CB512B00C08A}" srcOrd="0" destOrd="0" presId="urn:microsoft.com/office/officeart/2005/8/layout/vList2"/>
    <dgm:cxn modelId="{09A33C94-E1A4-4794-950E-756CA0F8781C}" type="presOf" srcId="{07FEE1F3-34A5-4E57-9E75-E28AC25D6D7C}" destId="{ED7BA0A3-E7E0-4E5E-B6C9-307A96BB24E5}" srcOrd="0" destOrd="0" presId="urn:microsoft.com/office/officeart/2005/8/layout/vList2"/>
    <dgm:cxn modelId="{BBE97501-E0DA-4C82-AFD7-A713A806486E}" type="presParOf" srcId="{CFD48EED-869D-4F55-8C1F-CB512B00C08A}" destId="{ED7BA0A3-E7E0-4E5E-B6C9-307A96BB24E5}"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9E8722-C50F-41EF-82CA-B809F26E465C}" type="doc">
      <dgm:prSet loTypeId="urn:microsoft.com/office/officeart/2008/layout/AlternatingPictureBlocks" loCatId="list" qsTypeId="urn:microsoft.com/office/officeart/2005/8/quickstyle/simple3" qsCatId="simple" csTypeId="urn:microsoft.com/office/officeart/2005/8/colors/accent1_2" csCatId="accent1" phldr="1"/>
      <dgm:spPr/>
      <dgm:t>
        <a:bodyPr/>
        <a:lstStyle/>
        <a:p>
          <a:endParaRPr lang="en-IN"/>
        </a:p>
      </dgm:t>
    </dgm:pt>
    <dgm:pt modelId="{85AD1190-05F6-4C04-9650-444A2E09D54C}">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Architecture follows a client -server model, where the client (web browser) sends requests to the server (Django application), which processes the requests, interacts with the database, and generates responses to be sent back to the client.</a:t>
          </a:r>
          <a:endParaRPr lang="en-IN" b="0" dirty="0"/>
        </a:p>
      </dgm:t>
    </dgm:pt>
    <dgm:pt modelId="{8DF60867-2CE4-44A2-A44F-BA63E68CBD75}" type="parTrans" cxnId="{E2F472F5-72AB-499B-9EAC-E600C43D9BB4}">
      <dgm:prSet/>
      <dgm:spPr/>
      <dgm:t>
        <a:bodyPr/>
        <a:lstStyle/>
        <a:p>
          <a:endParaRPr lang="en-IN"/>
        </a:p>
      </dgm:t>
    </dgm:pt>
    <dgm:pt modelId="{BAC9704E-4436-4CEE-83F6-CCED16677DC1}" type="sibTrans" cxnId="{E2F472F5-72AB-499B-9EAC-E600C43D9BB4}">
      <dgm:prSet/>
      <dgm:spPr/>
      <dgm:t>
        <a:bodyPr/>
        <a:lstStyle/>
        <a:p>
          <a:endParaRPr lang="en-IN"/>
        </a:p>
      </dgm:t>
    </dgm:pt>
    <dgm:pt modelId="{37EB1222-ACD8-4AE4-954F-996C7800413D}">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Models</a:t>
          </a:r>
          <a:endParaRPr lang="en-IN" b="0" dirty="0"/>
        </a:p>
      </dgm:t>
    </dgm:pt>
    <dgm:pt modelId="{1CC682C3-74C0-4F29-BA50-A84D1EC7E1D2}" type="parTrans" cxnId="{B8C9F5ED-AE68-4B9C-B89D-283703AA7F33}">
      <dgm:prSet/>
      <dgm:spPr/>
      <dgm:t>
        <a:bodyPr/>
        <a:lstStyle/>
        <a:p>
          <a:endParaRPr lang="en-IN"/>
        </a:p>
      </dgm:t>
    </dgm:pt>
    <dgm:pt modelId="{DA43E2FA-4CB8-4186-96D5-ABB7B4FC4116}" type="sibTrans" cxnId="{B8C9F5ED-AE68-4B9C-B89D-283703AA7F33}">
      <dgm:prSet/>
      <dgm:spPr/>
      <dgm:t>
        <a:bodyPr/>
        <a:lstStyle/>
        <a:p>
          <a:endParaRPr lang="en-IN"/>
        </a:p>
      </dgm:t>
    </dgm:pt>
    <dgm:pt modelId="{D7E8E6FC-1EAF-424E-B671-3503E51DAD7F}">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Views</a:t>
          </a:r>
          <a:endParaRPr lang="en-IN" b="0" dirty="0"/>
        </a:p>
      </dgm:t>
    </dgm:pt>
    <dgm:pt modelId="{88AD507C-DFAA-44AF-871F-A7758E99DC61}" type="parTrans" cxnId="{DA495FF3-F800-4464-B324-DF9B71CEEBC5}">
      <dgm:prSet/>
      <dgm:spPr/>
      <dgm:t>
        <a:bodyPr/>
        <a:lstStyle/>
        <a:p>
          <a:endParaRPr lang="en-IN"/>
        </a:p>
      </dgm:t>
    </dgm:pt>
    <dgm:pt modelId="{0225336E-2431-41A4-865C-E6521C3D0646}" type="sibTrans" cxnId="{DA495FF3-F800-4464-B324-DF9B71CEEBC5}">
      <dgm:prSet/>
      <dgm:spPr/>
      <dgm:t>
        <a:bodyPr/>
        <a:lstStyle/>
        <a:p>
          <a:endParaRPr lang="en-IN"/>
        </a:p>
      </dgm:t>
    </dgm:pt>
    <dgm:pt modelId="{6FA4CE7E-3861-49AC-814C-E590CFDD6AB8}">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a:t>Templates</a:t>
          </a:r>
          <a:endParaRPr lang="en-IN" b="0" dirty="0"/>
        </a:p>
      </dgm:t>
    </dgm:pt>
    <dgm:pt modelId="{1016CB64-EF74-40F5-8474-71FB461B2A15}" type="parTrans" cxnId="{5B3ADFE2-A7FD-476D-843E-2794832E723C}">
      <dgm:prSet/>
      <dgm:spPr/>
      <dgm:t>
        <a:bodyPr/>
        <a:lstStyle/>
        <a:p>
          <a:endParaRPr lang="en-IN"/>
        </a:p>
      </dgm:t>
    </dgm:pt>
    <dgm:pt modelId="{9B67DA7B-36D8-4B54-A0A3-E427A2E7491C}" type="sibTrans" cxnId="{5B3ADFE2-A7FD-476D-843E-2794832E723C}">
      <dgm:prSet/>
      <dgm:spPr/>
      <dgm:t>
        <a:bodyPr/>
        <a:lstStyle/>
        <a:p>
          <a:endParaRPr lang="en-IN"/>
        </a:p>
      </dgm:t>
    </dgm:pt>
    <dgm:pt modelId="{C8B5AB9F-B5B2-4421-8357-C1A63F4E6944}">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a:t>URL Configuration</a:t>
          </a:r>
          <a:endParaRPr lang="en-IN" b="0" dirty="0"/>
        </a:p>
      </dgm:t>
    </dgm:pt>
    <dgm:pt modelId="{A49C0C2F-B84B-4746-BEA3-00E2668F33B7}" type="parTrans" cxnId="{4A4C7E10-2437-4A41-9D84-6B6C4D6D82EB}">
      <dgm:prSet/>
      <dgm:spPr/>
      <dgm:t>
        <a:bodyPr/>
        <a:lstStyle/>
        <a:p>
          <a:endParaRPr lang="en-IN"/>
        </a:p>
      </dgm:t>
    </dgm:pt>
    <dgm:pt modelId="{297B2AC7-FDC8-48DB-AE3C-D1ACA6723BAD}" type="sibTrans" cxnId="{4A4C7E10-2437-4A41-9D84-6B6C4D6D82EB}">
      <dgm:prSet/>
      <dgm:spPr/>
      <dgm:t>
        <a:bodyPr/>
        <a:lstStyle/>
        <a:p>
          <a:endParaRPr lang="en-IN"/>
        </a:p>
      </dgm:t>
    </dgm:pt>
    <dgm:pt modelId="{CD5ACAFB-DE0D-4D27-838D-293444ED1AF7}">
      <dgm:prSet/>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t>
        <a:bodyPr/>
        <a:lstStyle/>
        <a:p>
          <a:r>
            <a:rPr lang="en-US" b="0" dirty="0"/>
            <a:t>Static Files </a:t>
          </a:r>
          <a:r>
            <a:rPr lang="en-US" b="0" dirty="0" err="1"/>
            <a:t>etc</a:t>
          </a:r>
          <a:endParaRPr lang="en-IN" b="0" dirty="0"/>
        </a:p>
      </dgm:t>
    </dgm:pt>
    <dgm:pt modelId="{EE573ADE-7021-4B9E-8EE1-3208F57B47CB}" type="parTrans" cxnId="{501FFD5A-F143-4372-B5C3-1F9AB3F2FE8D}">
      <dgm:prSet/>
      <dgm:spPr/>
      <dgm:t>
        <a:bodyPr/>
        <a:lstStyle/>
        <a:p>
          <a:endParaRPr lang="en-IN"/>
        </a:p>
      </dgm:t>
    </dgm:pt>
    <dgm:pt modelId="{77C9CEDF-A340-4ECC-8202-0E0D2B26B712}" type="sibTrans" cxnId="{501FFD5A-F143-4372-B5C3-1F9AB3F2FE8D}">
      <dgm:prSet/>
      <dgm:spPr/>
      <dgm:t>
        <a:bodyPr/>
        <a:lstStyle/>
        <a:p>
          <a:endParaRPr lang="en-IN"/>
        </a:p>
      </dgm:t>
    </dgm:pt>
    <dgm:pt modelId="{B6842994-28C5-4593-B7B8-04C23105B119}" type="pres">
      <dgm:prSet presAssocID="{379E8722-C50F-41EF-82CA-B809F26E465C}" presName="linearFlow" presStyleCnt="0">
        <dgm:presLayoutVars>
          <dgm:dir/>
          <dgm:resizeHandles val="exact"/>
        </dgm:presLayoutVars>
      </dgm:prSet>
      <dgm:spPr/>
    </dgm:pt>
    <dgm:pt modelId="{1441DB39-8D9E-47EA-BDE8-A027CCF3013C}" type="pres">
      <dgm:prSet presAssocID="{85AD1190-05F6-4C04-9650-444A2E09D54C}" presName="comp" presStyleCnt="0"/>
      <dgm:spPr/>
    </dgm:pt>
    <dgm:pt modelId="{77154786-EA85-44C1-A71F-9161EF78397A}" type="pres">
      <dgm:prSet presAssocID="{85AD1190-05F6-4C04-9650-444A2E09D54C}" presName="rect2" presStyleLbl="node1" presStyleIdx="0" presStyleCnt="1">
        <dgm:presLayoutVars>
          <dgm:bulletEnabled val="1"/>
        </dgm:presLayoutVars>
      </dgm:prSet>
      <dgm:spPr/>
    </dgm:pt>
    <dgm:pt modelId="{AF0C13D0-191E-4C48-882D-696FE2AC1359}" type="pres">
      <dgm:prSet presAssocID="{85AD1190-05F6-4C04-9650-444A2E09D54C}" presName="rect1" presStyleLbl="lnNode1" presStyleIdx="0" presStyleCnt="1"/>
      <dgm:spPr>
        <a:blipFill rotWithShape="1">
          <a:blip xmlns:r="http://schemas.openxmlformats.org/officeDocument/2006/relationships" r:embed="rId1"/>
          <a:srcRect/>
          <a:stretch>
            <a:fillRect l="-8000" r="-8000"/>
          </a:stretch>
        </a:blipFill>
      </dgm:spPr>
    </dgm:pt>
  </dgm:ptLst>
  <dgm:cxnLst>
    <dgm:cxn modelId="{4A4C7E10-2437-4A41-9D84-6B6C4D6D82EB}" srcId="{85AD1190-05F6-4C04-9650-444A2E09D54C}" destId="{C8B5AB9F-B5B2-4421-8357-C1A63F4E6944}" srcOrd="3" destOrd="0" parTransId="{A49C0C2F-B84B-4746-BEA3-00E2668F33B7}" sibTransId="{297B2AC7-FDC8-48DB-AE3C-D1ACA6723BAD}"/>
    <dgm:cxn modelId="{F686B915-7FE7-481A-AD20-A9A354E62C9C}" type="presOf" srcId="{37EB1222-ACD8-4AE4-954F-996C7800413D}" destId="{77154786-EA85-44C1-A71F-9161EF78397A}" srcOrd="0" destOrd="1" presId="urn:microsoft.com/office/officeart/2008/layout/AlternatingPictureBlocks"/>
    <dgm:cxn modelId="{9C5FBF2E-49D8-48BF-B2EB-5AEFA2338EEC}" type="presOf" srcId="{C8B5AB9F-B5B2-4421-8357-C1A63F4E6944}" destId="{77154786-EA85-44C1-A71F-9161EF78397A}" srcOrd="0" destOrd="4" presId="urn:microsoft.com/office/officeart/2008/layout/AlternatingPictureBlocks"/>
    <dgm:cxn modelId="{501FFD5A-F143-4372-B5C3-1F9AB3F2FE8D}" srcId="{85AD1190-05F6-4C04-9650-444A2E09D54C}" destId="{CD5ACAFB-DE0D-4D27-838D-293444ED1AF7}" srcOrd="4" destOrd="0" parTransId="{EE573ADE-7021-4B9E-8EE1-3208F57B47CB}" sibTransId="{77C9CEDF-A340-4ECC-8202-0E0D2B26B712}"/>
    <dgm:cxn modelId="{BACC218E-1D8E-46B6-A37C-53105CA26373}" type="presOf" srcId="{6FA4CE7E-3861-49AC-814C-E590CFDD6AB8}" destId="{77154786-EA85-44C1-A71F-9161EF78397A}" srcOrd="0" destOrd="3" presId="urn:microsoft.com/office/officeart/2008/layout/AlternatingPictureBlocks"/>
    <dgm:cxn modelId="{29382AB3-F0BD-418A-A779-40473CEB5D29}" type="presOf" srcId="{379E8722-C50F-41EF-82CA-B809F26E465C}" destId="{B6842994-28C5-4593-B7B8-04C23105B119}" srcOrd="0" destOrd="0" presId="urn:microsoft.com/office/officeart/2008/layout/AlternatingPictureBlocks"/>
    <dgm:cxn modelId="{D9B7F8B4-04E7-43F9-AA65-F3D652E8E0E5}" type="presOf" srcId="{CD5ACAFB-DE0D-4D27-838D-293444ED1AF7}" destId="{77154786-EA85-44C1-A71F-9161EF78397A}" srcOrd="0" destOrd="5" presId="urn:microsoft.com/office/officeart/2008/layout/AlternatingPictureBlocks"/>
    <dgm:cxn modelId="{CE0488B7-F22C-4075-BDE7-1193822A6FB6}" type="presOf" srcId="{D7E8E6FC-1EAF-424E-B671-3503E51DAD7F}" destId="{77154786-EA85-44C1-A71F-9161EF78397A}" srcOrd="0" destOrd="2" presId="urn:microsoft.com/office/officeart/2008/layout/AlternatingPictureBlocks"/>
    <dgm:cxn modelId="{5B3ADFE2-A7FD-476D-843E-2794832E723C}" srcId="{85AD1190-05F6-4C04-9650-444A2E09D54C}" destId="{6FA4CE7E-3861-49AC-814C-E590CFDD6AB8}" srcOrd="2" destOrd="0" parTransId="{1016CB64-EF74-40F5-8474-71FB461B2A15}" sibTransId="{9B67DA7B-36D8-4B54-A0A3-E427A2E7491C}"/>
    <dgm:cxn modelId="{B8C9F5ED-AE68-4B9C-B89D-283703AA7F33}" srcId="{85AD1190-05F6-4C04-9650-444A2E09D54C}" destId="{37EB1222-ACD8-4AE4-954F-996C7800413D}" srcOrd="0" destOrd="0" parTransId="{1CC682C3-74C0-4F29-BA50-A84D1EC7E1D2}" sibTransId="{DA43E2FA-4CB8-4186-96D5-ABB7B4FC4116}"/>
    <dgm:cxn modelId="{DA495FF3-F800-4464-B324-DF9B71CEEBC5}" srcId="{85AD1190-05F6-4C04-9650-444A2E09D54C}" destId="{D7E8E6FC-1EAF-424E-B671-3503E51DAD7F}" srcOrd="1" destOrd="0" parTransId="{88AD507C-DFAA-44AF-871F-A7758E99DC61}" sibTransId="{0225336E-2431-41A4-865C-E6521C3D0646}"/>
    <dgm:cxn modelId="{E2F472F5-72AB-499B-9EAC-E600C43D9BB4}" srcId="{379E8722-C50F-41EF-82CA-B809F26E465C}" destId="{85AD1190-05F6-4C04-9650-444A2E09D54C}" srcOrd="0" destOrd="0" parTransId="{8DF60867-2CE4-44A2-A44F-BA63E68CBD75}" sibTransId="{BAC9704E-4436-4CEE-83F6-CCED16677DC1}"/>
    <dgm:cxn modelId="{F2D7ACFE-855D-4118-9253-B9A22FFCD594}" type="presOf" srcId="{85AD1190-05F6-4C04-9650-444A2E09D54C}" destId="{77154786-EA85-44C1-A71F-9161EF78397A}" srcOrd="0" destOrd="0" presId="urn:microsoft.com/office/officeart/2008/layout/AlternatingPictureBlocks"/>
    <dgm:cxn modelId="{CBB0C1FE-41F5-454D-9D59-A19289F74990}" type="presParOf" srcId="{B6842994-28C5-4593-B7B8-04C23105B119}" destId="{1441DB39-8D9E-47EA-BDE8-A027CCF3013C}" srcOrd="0" destOrd="0" presId="urn:microsoft.com/office/officeart/2008/layout/AlternatingPictureBlocks"/>
    <dgm:cxn modelId="{471D516F-F604-4139-AF53-EA825E84A196}" type="presParOf" srcId="{1441DB39-8D9E-47EA-BDE8-A027CCF3013C}" destId="{77154786-EA85-44C1-A71F-9161EF78397A}" srcOrd="0" destOrd="0" presId="urn:microsoft.com/office/officeart/2008/layout/AlternatingPictureBlocks"/>
    <dgm:cxn modelId="{9FE69ED4-BC02-4BDE-A9F6-4FC1EF622377}" type="presParOf" srcId="{1441DB39-8D9E-47EA-BDE8-A027CCF3013C}" destId="{AF0C13D0-191E-4C48-882D-696FE2AC1359}" srcOrd="1" destOrd="0" presId="urn:microsoft.com/office/officeart/2008/layout/Alternating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83FBCFA-9EF4-49AD-A585-082F4077F4CF}">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Database</a:t>
          </a:r>
        </a:p>
      </dgm:t>
    </dgm:pt>
    <dgm:pt modelId="{75749B30-3974-4B2F-99CB-6F335F187255}" type="parTrans" cxnId="{B9132EBA-1255-49E0-9DDE-BC432F75D900}">
      <dgm:prSet/>
      <dgm:spPr/>
      <dgm:t>
        <a:bodyPr/>
        <a:lstStyle/>
        <a:p>
          <a:endParaRPr lang="en-IN"/>
        </a:p>
      </dgm:t>
    </dgm:pt>
    <dgm:pt modelId="{52E40135-F6E2-4AA4-A4C8-DD619D162591}" type="sibTrans" cxnId="{B9132EBA-1255-49E0-9DDE-BC432F75D900}">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9C5C3C2B-0C03-4D50-8D5E-E0603ABDF740}" type="pres">
      <dgm:prSet presAssocID="{B83FBCFA-9EF4-49AD-A585-082F4077F4CF}" presName="parentText" presStyleLbl="node1" presStyleIdx="0" presStyleCnt="1" custScaleY="47938" custLinFactY="-100000" custLinFactNeighborY="-127638">
        <dgm:presLayoutVars>
          <dgm:chMax val="0"/>
          <dgm:bulletEnabled val="1"/>
        </dgm:presLayoutVars>
      </dgm:prSet>
      <dgm:spPr/>
    </dgm:pt>
  </dgm:ptLst>
  <dgm:cxnLst>
    <dgm:cxn modelId="{F1F0C80B-B0F2-430C-9315-EA13AD8C2C50}" type="presOf" srcId="{B83FBCFA-9EF4-49AD-A585-082F4077F4CF}" destId="{9C5C3C2B-0C03-4D50-8D5E-E0603ABDF740}"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B9132EBA-1255-49E0-9DDE-BC432F75D900}" srcId="{0AF42564-BF43-4AB6-9F7D-DE4052C4D5E8}" destId="{B83FBCFA-9EF4-49AD-A585-082F4077F4CF}" srcOrd="0" destOrd="0" parTransId="{75749B30-3974-4B2F-99CB-6F335F187255}" sibTransId="{52E40135-F6E2-4AA4-A4C8-DD619D162591}"/>
    <dgm:cxn modelId="{B9D66EB5-72B9-4704-A9CC-61F5E3F8AAA5}" type="presParOf" srcId="{CFD48EED-869D-4F55-8C1F-CB512B00C08A}" destId="{9C5C3C2B-0C03-4D50-8D5E-E0603ABDF740}"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2F48DF1-18C9-4890-B0C6-BCCDCDAEA1A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Future Enhancement</a:t>
          </a:r>
        </a:p>
      </dgm:t>
    </dgm:pt>
    <dgm:pt modelId="{E5B9F17B-F9B1-4FB2-A4C5-F0C0E2675F08}" type="parTrans" cxnId="{F4F0B68C-0742-4070-9FE1-B61724880D96}">
      <dgm:prSet/>
      <dgm:spPr/>
      <dgm:t>
        <a:bodyPr/>
        <a:lstStyle/>
        <a:p>
          <a:endParaRPr lang="en-IN"/>
        </a:p>
      </dgm:t>
    </dgm:pt>
    <dgm:pt modelId="{864FC5F3-3BE5-409B-974D-40643E1E68C5}" type="sibTrans" cxnId="{F4F0B68C-0742-4070-9FE1-B61724880D96}">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7F9CB959-E3A2-48E6-B83E-12CE1E555547}" type="pres">
      <dgm:prSet presAssocID="{22F48DF1-18C9-4890-B0C6-BCCDCDAEA1AC}" presName="parentText" presStyleLbl="node1" presStyleIdx="0" presStyleCnt="1" custScaleY="73062" custLinFactY="-100000" custLinFactNeighborY="-107701">
        <dgm:presLayoutVars>
          <dgm:chMax val="0"/>
          <dgm:bulletEnabled val="1"/>
        </dgm:presLayoutVars>
      </dgm:prSet>
      <dgm:spPr/>
    </dgm:pt>
  </dgm:ptLst>
  <dgm:cxnLst>
    <dgm:cxn modelId="{77985103-BD74-4515-A940-3DD90EDFC239}" type="presOf" srcId="{22F48DF1-18C9-4890-B0C6-BCCDCDAEA1AC}" destId="{7F9CB959-E3A2-48E6-B83E-12CE1E555547}"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F4F0B68C-0742-4070-9FE1-B61724880D96}" srcId="{0AF42564-BF43-4AB6-9F7D-DE4052C4D5E8}" destId="{22F48DF1-18C9-4890-B0C6-BCCDCDAEA1AC}" srcOrd="0" destOrd="0" parTransId="{E5B9F17B-F9B1-4FB2-A4C5-F0C0E2675F08}" sibTransId="{864FC5F3-3BE5-409B-974D-40643E1E68C5}"/>
    <dgm:cxn modelId="{A0F673A6-45AF-4507-B982-0922A0F83502}" type="presParOf" srcId="{CFD48EED-869D-4F55-8C1F-CB512B00C08A}" destId="{7F9CB959-E3A2-48E6-B83E-12CE1E555547}"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E38F19-64F7-416B-AA85-493CCC4C5F2D}" type="doc">
      <dgm:prSet loTypeId="urn:microsoft.com/office/officeart/2005/8/layout/arrow2" loCatId="process" qsTypeId="urn:microsoft.com/office/officeart/2005/8/quickstyle/simple1" qsCatId="simple" csTypeId="urn:microsoft.com/office/officeart/2005/8/colors/accent1_2" csCatId="accent1" phldr="1"/>
      <dgm:spPr/>
    </dgm:pt>
    <dgm:pt modelId="{D0F4C6C9-E480-4F82-B3DD-6793A04D3195}">
      <dgm:prSet/>
      <dgm:spPr/>
      <dgm:t>
        <a:bodyPr/>
        <a:lstStyle/>
        <a:p>
          <a:r>
            <a:rPr lang="en-IN" dirty="0">
              <a:latin typeface="Bahnschrift" panose="020B0502040204020203" pitchFamily="34" charset="0"/>
            </a:rPr>
            <a:t>Add/delete employee</a:t>
          </a:r>
        </a:p>
      </dgm:t>
    </dgm:pt>
    <dgm:pt modelId="{8D2C18CB-6FD7-4F67-AF16-238999874020}" type="parTrans" cxnId="{671B06F1-73BA-4A62-A1AA-525C7ADDD863}">
      <dgm:prSet/>
      <dgm:spPr/>
      <dgm:t>
        <a:bodyPr/>
        <a:lstStyle/>
        <a:p>
          <a:endParaRPr lang="en-IN"/>
        </a:p>
      </dgm:t>
    </dgm:pt>
    <dgm:pt modelId="{60C8F979-B83B-44CA-B6BB-FA97D101C406}" type="sibTrans" cxnId="{671B06F1-73BA-4A62-A1AA-525C7ADDD863}">
      <dgm:prSet/>
      <dgm:spPr/>
      <dgm:t>
        <a:bodyPr/>
        <a:lstStyle/>
        <a:p>
          <a:endParaRPr lang="en-IN"/>
        </a:p>
      </dgm:t>
    </dgm:pt>
    <dgm:pt modelId="{2C4CF63A-59DC-4FCF-8694-727478EDD58E}">
      <dgm:prSet/>
      <dgm:spPr/>
      <dgm:t>
        <a:bodyPr/>
        <a:lstStyle/>
        <a:p>
          <a:r>
            <a:rPr lang="en-IN" dirty="0">
              <a:latin typeface="Bahnschrift" panose="020B0502040204020203" pitchFamily="34" charset="0"/>
            </a:rPr>
            <a:t>Add/ view/edit employee details</a:t>
          </a:r>
        </a:p>
      </dgm:t>
    </dgm:pt>
    <dgm:pt modelId="{11428CE9-83FC-49A4-8F29-F617874CBF50}" type="parTrans" cxnId="{143FCD1C-D49C-4FEB-991D-882003D49478}">
      <dgm:prSet/>
      <dgm:spPr/>
      <dgm:t>
        <a:bodyPr/>
        <a:lstStyle/>
        <a:p>
          <a:endParaRPr lang="en-IN"/>
        </a:p>
      </dgm:t>
    </dgm:pt>
    <dgm:pt modelId="{D4F95524-33EB-4F90-9836-30C66D8EF077}" type="sibTrans" cxnId="{143FCD1C-D49C-4FEB-991D-882003D49478}">
      <dgm:prSet/>
      <dgm:spPr/>
      <dgm:t>
        <a:bodyPr/>
        <a:lstStyle/>
        <a:p>
          <a:endParaRPr lang="en-IN"/>
        </a:p>
      </dgm:t>
    </dgm:pt>
    <dgm:pt modelId="{FB451C8B-6699-4101-9476-C8256581A946}">
      <dgm:prSet phldrT="[Text]"/>
      <dgm:spPr/>
      <dgm:t>
        <a:bodyPr/>
        <a:lstStyle/>
        <a:p>
          <a:r>
            <a:rPr lang="en-IN" dirty="0">
              <a:latin typeface="Bahnschrift" panose="020B0502040204020203" pitchFamily="34" charset="0"/>
            </a:rPr>
            <a:t>Employee management</a:t>
          </a:r>
        </a:p>
      </dgm:t>
    </dgm:pt>
    <dgm:pt modelId="{2AE4E876-6290-4CD6-B3C0-842C356CE0F9}" type="parTrans" cxnId="{49A11B9C-DB60-497C-A0C5-8496FAF3DB65}">
      <dgm:prSet/>
      <dgm:spPr/>
      <dgm:t>
        <a:bodyPr/>
        <a:lstStyle/>
        <a:p>
          <a:endParaRPr lang="en-IN"/>
        </a:p>
      </dgm:t>
    </dgm:pt>
    <dgm:pt modelId="{9AC780C5-6CCE-4E67-99C0-3DE2CEB7829A}" type="sibTrans" cxnId="{49A11B9C-DB60-497C-A0C5-8496FAF3DB65}">
      <dgm:prSet/>
      <dgm:spPr/>
      <dgm:t>
        <a:bodyPr/>
        <a:lstStyle/>
        <a:p>
          <a:endParaRPr lang="en-IN"/>
        </a:p>
      </dgm:t>
    </dgm:pt>
    <dgm:pt modelId="{DADAB5FC-D0D5-4A70-B79A-89044B961DEF}">
      <dgm:prSet/>
      <dgm:spPr/>
      <dgm:t>
        <a:bodyPr/>
        <a:lstStyle/>
        <a:p>
          <a:r>
            <a:rPr lang="en-IN" dirty="0">
              <a:latin typeface="Bahnschrift" panose="020B0502040204020203" pitchFamily="34" charset="0"/>
            </a:rPr>
            <a:t>Task scheduling</a:t>
          </a:r>
        </a:p>
      </dgm:t>
    </dgm:pt>
    <dgm:pt modelId="{AA723DD3-5278-48B9-9767-056747DF423A}" type="parTrans" cxnId="{94085C21-6552-436A-A139-0CB05FED2E92}">
      <dgm:prSet/>
      <dgm:spPr/>
      <dgm:t>
        <a:bodyPr/>
        <a:lstStyle/>
        <a:p>
          <a:endParaRPr lang="en-IN"/>
        </a:p>
      </dgm:t>
    </dgm:pt>
    <dgm:pt modelId="{C47D0BED-F867-43E0-8F66-01B5B8ED9F70}" type="sibTrans" cxnId="{94085C21-6552-436A-A139-0CB05FED2E92}">
      <dgm:prSet/>
      <dgm:spPr/>
      <dgm:t>
        <a:bodyPr/>
        <a:lstStyle/>
        <a:p>
          <a:endParaRPr lang="en-IN"/>
        </a:p>
      </dgm:t>
    </dgm:pt>
    <dgm:pt modelId="{7E883607-06DC-4F8E-8345-CCFC341F82EF}" type="pres">
      <dgm:prSet presAssocID="{E3E38F19-64F7-416B-AA85-493CCC4C5F2D}" presName="arrowDiagram" presStyleCnt="0">
        <dgm:presLayoutVars>
          <dgm:chMax val="5"/>
          <dgm:dir/>
          <dgm:resizeHandles val="exact"/>
        </dgm:presLayoutVars>
      </dgm:prSet>
      <dgm:spPr/>
    </dgm:pt>
    <dgm:pt modelId="{7FD4C3EE-E6A2-48F4-AA6B-EEFD3A955789}" type="pres">
      <dgm:prSet presAssocID="{E3E38F19-64F7-416B-AA85-493CCC4C5F2D}" presName="arrow" presStyleLbl="bgShp" presStyleIdx="0" presStyleCnt="1"/>
      <dgm:spPr/>
    </dgm:pt>
    <dgm:pt modelId="{F6966925-8973-4E6D-8A5B-65122DC33479}" type="pres">
      <dgm:prSet presAssocID="{E3E38F19-64F7-416B-AA85-493CCC4C5F2D}" presName="arrowDiagram4" presStyleCnt="0"/>
      <dgm:spPr/>
    </dgm:pt>
    <dgm:pt modelId="{4F8ADA40-8DB0-4254-A179-4D6E0E892EA7}" type="pres">
      <dgm:prSet presAssocID="{D0F4C6C9-E480-4F82-B3DD-6793A04D3195}" presName="bullet4a" presStyleLbl="node1" presStyleIdx="0" presStyleCnt="4"/>
      <dgm:spPr/>
    </dgm:pt>
    <dgm:pt modelId="{D610BCBD-29DA-4D7D-8C4E-53759569266A}" type="pres">
      <dgm:prSet presAssocID="{D0F4C6C9-E480-4F82-B3DD-6793A04D3195}" presName="textBox4a" presStyleLbl="revTx" presStyleIdx="0" presStyleCnt="4">
        <dgm:presLayoutVars>
          <dgm:bulletEnabled val="1"/>
        </dgm:presLayoutVars>
      </dgm:prSet>
      <dgm:spPr/>
    </dgm:pt>
    <dgm:pt modelId="{64CC36A0-4540-4228-BBE2-EFED39DBBBAC}" type="pres">
      <dgm:prSet presAssocID="{2C4CF63A-59DC-4FCF-8694-727478EDD58E}" presName="bullet4b" presStyleLbl="node1" presStyleIdx="1" presStyleCnt="4"/>
      <dgm:spPr/>
    </dgm:pt>
    <dgm:pt modelId="{6EF881CF-6B64-40F0-A210-B0949D31DFAF}" type="pres">
      <dgm:prSet presAssocID="{2C4CF63A-59DC-4FCF-8694-727478EDD58E}" presName="textBox4b" presStyleLbl="revTx" presStyleIdx="1" presStyleCnt="4">
        <dgm:presLayoutVars>
          <dgm:bulletEnabled val="1"/>
        </dgm:presLayoutVars>
      </dgm:prSet>
      <dgm:spPr/>
    </dgm:pt>
    <dgm:pt modelId="{B33F36F4-175A-4CA5-8AB9-956FCB413219}" type="pres">
      <dgm:prSet presAssocID="{FB451C8B-6699-4101-9476-C8256581A946}" presName="bullet4c" presStyleLbl="node1" presStyleIdx="2" presStyleCnt="4"/>
      <dgm:spPr/>
    </dgm:pt>
    <dgm:pt modelId="{DBBC0E24-A067-406F-8290-374546ED3F57}" type="pres">
      <dgm:prSet presAssocID="{FB451C8B-6699-4101-9476-C8256581A946}" presName="textBox4c" presStyleLbl="revTx" presStyleIdx="2" presStyleCnt="4">
        <dgm:presLayoutVars>
          <dgm:bulletEnabled val="1"/>
        </dgm:presLayoutVars>
      </dgm:prSet>
      <dgm:spPr/>
    </dgm:pt>
    <dgm:pt modelId="{E905AAEF-34A9-473F-8683-2620430C0D84}" type="pres">
      <dgm:prSet presAssocID="{DADAB5FC-D0D5-4A70-B79A-89044B961DEF}" presName="bullet4d" presStyleLbl="node1" presStyleIdx="3" presStyleCnt="4"/>
      <dgm:spPr/>
    </dgm:pt>
    <dgm:pt modelId="{51C81867-D689-4703-8444-BCDA26D371C4}" type="pres">
      <dgm:prSet presAssocID="{DADAB5FC-D0D5-4A70-B79A-89044B961DEF}" presName="textBox4d" presStyleLbl="revTx" presStyleIdx="3" presStyleCnt="4">
        <dgm:presLayoutVars>
          <dgm:bulletEnabled val="1"/>
        </dgm:presLayoutVars>
      </dgm:prSet>
      <dgm:spPr/>
    </dgm:pt>
  </dgm:ptLst>
  <dgm:cxnLst>
    <dgm:cxn modelId="{143FCD1C-D49C-4FEB-991D-882003D49478}" srcId="{E3E38F19-64F7-416B-AA85-493CCC4C5F2D}" destId="{2C4CF63A-59DC-4FCF-8694-727478EDD58E}" srcOrd="1" destOrd="0" parTransId="{11428CE9-83FC-49A4-8F29-F617874CBF50}" sibTransId="{D4F95524-33EB-4F90-9836-30C66D8EF077}"/>
    <dgm:cxn modelId="{94085C21-6552-436A-A139-0CB05FED2E92}" srcId="{E3E38F19-64F7-416B-AA85-493CCC4C5F2D}" destId="{DADAB5FC-D0D5-4A70-B79A-89044B961DEF}" srcOrd="3" destOrd="0" parTransId="{AA723DD3-5278-48B9-9767-056747DF423A}" sibTransId="{C47D0BED-F867-43E0-8F66-01B5B8ED9F70}"/>
    <dgm:cxn modelId="{C34ADC4D-D94D-4F55-A697-B448CBBBEDD3}" type="presOf" srcId="{DADAB5FC-D0D5-4A70-B79A-89044B961DEF}" destId="{51C81867-D689-4703-8444-BCDA26D371C4}" srcOrd="0" destOrd="0" presId="urn:microsoft.com/office/officeart/2005/8/layout/arrow2"/>
    <dgm:cxn modelId="{82712674-E3B7-47B2-A76A-E5ADC90C9883}" type="presOf" srcId="{E3E38F19-64F7-416B-AA85-493CCC4C5F2D}" destId="{7E883607-06DC-4F8E-8345-CCFC341F82EF}" srcOrd="0" destOrd="0" presId="urn:microsoft.com/office/officeart/2005/8/layout/arrow2"/>
    <dgm:cxn modelId="{17492A8F-B530-463B-82E9-00824F6E007C}" type="presOf" srcId="{2C4CF63A-59DC-4FCF-8694-727478EDD58E}" destId="{6EF881CF-6B64-40F0-A210-B0949D31DFAF}" srcOrd="0" destOrd="0" presId="urn:microsoft.com/office/officeart/2005/8/layout/arrow2"/>
    <dgm:cxn modelId="{50B4D996-07EB-4487-A2B6-2ADDA6A831A7}" type="presOf" srcId="{D0F4C6C9-E480-4F82-B3DD-6793A04D3195}" destId="{D610BCBD-29DA-4D7D-8C4E-53759569266A}" srcOrd="0" destOrd="0" presId="urn:microsoft.com/office/officeart/2005/8/layout/arrow2"/>
    <dgm:cxn modelId="{49A11B9C-DB60-497C-A0C5-8496FAF3DB65}" srcId="{E3E38F19-64F7-416B-AA85-493CCC4C5F2D}" destId="{FB451C8B-6699-4101-9476-C8256581A946}" srcOrd="2" destOrd="0" parTransId="{2AE4E876-6290-4CD6-B3C0-842C356CE0F9}" sibTransId="{9AC780C5-6CCE-4E67-99C0-3DE2CEB7829A}"/>
    <dgm:cxn modelId="{96C2F6AC-5B1B-4EF1-95A6-98E74FE5A93A}" type="presOf" srcId="{FB451C8B-6699-4101-9476-C8256581A946}" destId="{DBBC0E24-A067-406F-8290-374546ED3F57}" srcOrd="0" destOrd="0" presId="urn:microsoft.com/office/officeart/2005/8/layout/arrow2"/>
    <dgm:cxn modelId="{671B06F1-73BA-4A62-A1AA-525C7ADDD863}" srcId="{E3E38F19-64F7-416B-AA85-493CCC4C5F2D}" destId="{D0F4C6C9-E480-4F82-B3DD-6793A04D3195}" srcOrd="0" destOrd="0" parTransId="{8D2C18CB-6FD7-4F67-AF16-238999874020}" sibTransId="{60C8F979-B83B-44CA-B6BB-FA97D101C406}"/>
    <dgm:cxn modelId="{88A4FDAD-A96D-45D0-9931-126E8D7B0DD4}" type="presParOf" srcId="{7E883607-06DC-4F8E-8345-CCFC341F82EF}" destId="{7FD4C3EE-E6A2-48F4-AA6B-EEFD3A955789}" srcOrd="0" destOrd="0" presId="urn:microsoft.com/office/officeart/2005/8/layout/arrow2"/>
    <dgm:cxn modelId="{6EE5A1EF-A542-4F6D-AE82-328F1F33FCEC}" type="presParOf" srcId="{7E883607-06DC-4F8E-8345-CCFC341F82EF}" destId="{F6966925-8973-4E6D-8A5B-65122DC33479}" srcOrd="1" destOrd="0" presId="urn:microsoft.com/office/officeart/2005/8/layout/arrow2"/>
    <dgm:cxn modelId="{BF2B417B-6189-4641-8445-5283D1A71E1E}" type="presParOf" srcId="{F6966925-8973-4E6D-8A5B-65122DC33479}" destId="{4F8ADA40-8DB0-4254-A179-4D6E0E892EA7}" srcOrd="0" destOrd="0" presId="urn:microsoft.com/office/officeart/2005/8/layout/arrow2"/>
    <dgm:cxn modelId="{0FF0497D-9A55-48F1-8E68-DC2023ED04D2}" type="presParOf" srcId="{F6966925-8973-4E6D-8A5B-65122DC33479}" destId="{D610BCBD-29DA-4D7D-8C4E-53759569266A}" srcOrd="1" destOrd="0" presId="urn:microsoft.com/office/officeart/2005/8/layout/arrow2"/>
    <dgm:cxn modelId="{020EE92A-660B-4B5D-8AE3-BB8D7F53F23C}" type="presParOf" srcId="{F6966925-8973-4E6D-8A5B-65122DC33479}" destId="{64CC36A0-4540-4228-BBE2-EFED39DBBBAC}" srcOrd="2" destOrd="0" presId="urn:microsoft.com/office/officeart/2005/8/layout/arrow2"/>
    <dgm:cxn modelId="{E7D41A85-74DD-4FA4-A099-1164659DBFD6}" type="presParOf" srcId="{F6966925-8973-4E6D-8A5B-65122DC33479}" destId="{6EF881CF-6B64-40F0-A210-B0949D31DFAF}" srcOrd="3" destOrd="0" presId="urn:microsoft.com/office/officeart/2005/8/layout/arrow2"/>
    <dgm:cxn modelId="{316DCA01-B329-44E3-9B2B-68359C55E293}" type="presParOf" srcId="{F6966925-8973-4E6D-8A5B-65122DC33479}" destId="{B33F36F4-175A-4CA5-8AB9-956FCB413219}" srcOrd="4" destOrd="0" presId="urn:microsoft.com/office/officeart/2005/8/layout/arrow2"/>
    <dgm:cxn modelId="{805C75C9-4EB3-4E16-A64A-701DCF5A0751}" type="presParOf" srcId="{F6966925-8973-4E6D-8A5B-65122DC33479}" destId="{DBBC0E24-A067-406F-8290-374546ED3F57}" srcOrd="5" destOrd="0" presId="urn:microsoft.com/office/officeart/2005/8/layout/arrow2"/>
    <dgm:cxn modelId="{8EBAB3B9-A354-423F-9F86-E3CA825ABF94}" type="presParOf" srcId="{F6966925-8973-4E6D-8A5B-65122DC33479}" destId="{E905AAEF-34A9-473F-8683-2620430C0D84}" srcOrd="6" destOrd="0" presId="urn:microsoft.com/office/officeart/2005/8/layout/arrow2"/>
    <dgm:cxn modelId="{059F128C-D39F-4BA6-B549-1EA9D6ADF1BC}" type="presParOf" srcId="{F6966925-8973-4E6D-8A5B-65122DC33479}" destId="{51C81867-D689-4703-8444-BCDA26D371C4}" srcOrd="7"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6012F21-9B25-445A-B2DE-293AF3EDAF9C}">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Conclusion</a:t>
          </a:r>
        </a:p>
      </dgm:t>
    </dgm:pt>
    <dgm:pt modelId="{2DD08BC1-D1A2-4933-98CA-7360906DE3FA}" type="parTrans" cxnId="{8484B86C-E99F-490B-A2A8-E1654F5C8686}">
      <dgm:prSet/>
      <dgm:spPr/>
      <dgm:t>
        <a:bodyPr/>
        <a:lstStyle/>
        <a:p>
          <a:endParaRPr lang="en-IN"/>
        </a:p>
      </dgm:t>
    </dgm:pt>
    <dgm:pt modelId="{3BD9F692-216F-4253-8818-B7D7696E9ED7}" type="sibTrans" cxnId="{8484B86C-E99F-490B-A2A8-E1654F5C8686}">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A5B9331A-2559-4A8D-BE6A-73AC4B7F2F9B}" type="pres">
      <dgm:prSet presAssocID="{86012F21-9B25-445A-B2DE-293AF3EDAF9C}" presName="parentText" presStyleLbl="node1" presStyleIdx="0" presStyleCnt="1" custScaleY="66940" custLinFactY="-100000" custLinFactNeighborX="147" custLinFactNeighborY="-128741">
        <dgm:presLayoutVars>
          <dgm:chMax val="0"/>
          <dgm:bulletEnabled val="1"/>
        </dgm:presLayoutVars>
      </dgm:prSet>
      <dgm:spPr/>
    </dgm:pt>
  </dgm:ptLst>
  <dgm:cxnLst>
    <dgm:cxn modelId="{8484B86C-E99F-490B-A2A8-E1654F5C8686}" srcId="{0AF42564-BF43-4AB6-9F7D-DE4052C4D5E8}" destId="{86012F21-9B25-445A-B2DE-293AF3EDAF9C}" srcOrd="0" destOrd="0" parTransId="{2DD08BC1-D1A2-4933-98CA-7360906DE3FA}" sibTransId="{3BD9F692-216F-4253-8818-B7D7696E9ED7}"/>
    <dgm:cxn modelId="{6D73947E-B2F7-4E0D-B85A-271F81EA655C}" type="presOf" srcId="{0AF42564-BF43-4AB6-9F7D-DE4052C4D5E8}" destId="{CFD48EED-869D-4F55-8C1F-CB512B00C08A}" srcOrd="0" destOrd="0" presId="urn:microsoft.com/office/officeart/2005/8/layout/vList2"/>
    <dgm:cxn modelId="{29F3558D-6000-4CE6-9427-E193E05221FB}" type="presOf" srcId="{86012F21-9B25-445A-B2DE-293AF3EDAF9C}" destId="{A5B9331A-2559-4A8D-BE6A-73AC4B7F2F9B}" srcOrd="0" destOrd="0" presId="urn:microsoft.com/office/officeart/2005/8/layout/vList2"/>
    <dgm:cxn modelId="{6A88717F-57DE-4829-8F78-772EA7F2B885}" type="presParOf" srcId="{CFD48EED-869D-4F55-8C1F-CB512B00C08A}" destId="{A5B9331A-2559-4A8D-BE6A-73AC4B7F2F9B}"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471EC54-A1B4-4929-B667-5814FE2C5FE2}">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Reference</a:t>
          </a:r>
        </a:p>
      </dgm:t>
    </dgm:pt>
    <dgm:pt modelId="{3DCFCD4C-866F-4064-BB77-A90307F0D2FD}" type="parTrans" cxnId="{FE440831-933D-4E3F-A346-BC16068B3E03}">
      <dgm:prSet/>
      <dgm:spPr/>
      <dgm:t>
        <a:bodyPr/>
        <a:lstStyle/>
        <a:p>
          <a:endParaRPr lang="en-IN"/>
        </a:p>
      </dgm:t>
    </dgm:pt>
    <dgm:pt modelId="{2732C393-3ACC-4365-8B37-2C1A1700ED41}" type="sibTrans" cxnId="{FE440831-933D-4E3F-A346-BC16068B3E03}">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249ABF14-B1CE-4F2A-8F14-0AB9C9C35DD6}" type="pres">
      <dgm:prSet presAssocID="{1471EC54-A1B4-4929-B667-5814FE2C5FE2}" presName="parentText" presStyleLbl="node1" presStyleIdx="0" presStyleCnt="1" custScaleY="44525" custLinFactY="-100000" custLinFactNeighborY="-129881">
        <dgm:presLayoutVars>
          <dgm:chMax val="0"/>
          <dgm:bulletEnabled val="1"/>
        </dgm:presLayoutVars>
      </dgm:prSet>
      <dgm:spPr/>
    </dgm:pt>
  </dgm:ptLst>
  <dgm:cxnLst>
    <dgm:cxn modelId="{FE440831-933D-4E3F-A346-BC16068B3E03}" srcId="{0AF42564-BF43-4AB6-9F7D-DE4052C4D5E8}" destId="{1471EC54-A1B4-4929-B667-5814FE2C5FE2}" srcOrd="0" destOrd="0" parTransId="{3DCFCD4C-866F-4064-BB77-A90307F0D2FD}" sibTransId="{2732C393-3ACC-4365-8B37-2C1A1700ED41}"/>
    <dgm:cxn modelId="{C876AB61-5A4D-4BFA-95E1-B3EEEBA218CD}" type="presOf" srcId="{1471EC54-A1B4-4929-B667-5814FE2C5FE2}" destId="{249ABF14-B1CE-4F2A-8F14-0AB9C9C35DD6}"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96DCF8EE-1A06-439B-BF70-1C4618F0685A}" type="presParOf" srcId="{CFD48EED-869D-4F55-8C1F-CB512B00C08A}" destId="{249ABF14-B1CE-4F2A-8F14-0AB9C9C35DD6}"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6D32BC-67E8-4C65-8E67-FB6CE8F36348}">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4400" b="1" dirty="0">
              <a:latin typeface="Blackadder ITC" panose="04020505051007020D02" pitchFamily="82" charset="0"/>
            </a:rPr>
            <a:t>Introduction</a:t>
          </a:r>
        </a:p>
      </dgm:t>
    </dgm:pt>
    <dgm:pt modelId="{CF0E0D11-14C3-4AB6-8445-0318D96940D3}" type="sibTrans" cxnId="{C3BCC94E-2C07-4F49-B465-05912668990B}">
      <dgm:prSet/>
      <dgm:spPr/>
      <dgm:t>
        <a:bodyPr/>
        <a:lstStyle/>
        <a:p>
          <a:endParaRPr lang="en-IN"/>
        </a:p>
      </dgm:t>
    </dgm:pt>
    <dgm:pt modelId="{8202B007-3486-45FF-AB0B-C74578A1752B}" type="parTrans" cxnId="{C3BCC94E-2C07-4F49-B465-05912668990B}">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67B83EB0-5718-4458-9F02-D21D82F8BCC9}" type="pres">
      <dgm:prSet presAssocID="{0A6D32BC-67E8-4C65-8E67-FB6CE8F36348}" presName="parentText" presStyleLbl="node1" presStyleIdx="0" presStyleCnt="1" custLinFactY="-100000" custLinFactNeighborX="-1862" custLinFactNeighborY="-129891">
        <dgm:presLayoutVars>
          <dgm:chMax val="0"/>
          <dgm:bulletEnabled val="1"/>
        </dgm:presLayoutVars>
      </dgm:prSet>
      <dgm:spPr/>
    </dgm:pt>
  </dgm:ptLst>
  <dgm:cxnLst>
    <dgm:cxn modelId="{C3BCC94E-2C07-4F49-B465-05912668990B}" srcId="{0AF42564-BF43-4AB6-9F7D-DE4052C4D5E8}" destId="{0A6D32BC-67E8-4C65-8E67-FB6CE8F36348}" srcOrd="0" destOrd="0" parTransId="{8202B007-3486-45FF-AB0B-C74578A1752B}" sibTransId="{CF0E0D11-14C3-4AB6-8445-0318D96940D3}"/>
    <dgm:cxn modelId="{6D73947E-B2F7-4E0D-B85A-271F81EA655C}" type="presOf" srcId="{0AF42564-BF43-4AB6-9F7D-DE4052C4D5E8}" destId="{CFD48EED-869D-4F55-8C1F-CB512B00C08A}" srcOrd="0" destOrd="0" presId="urn:microsoft.com/office/officeart/2005/8/layout/vList2"/>
    <dgm:cxn modelId="{00E06880-FE1F-473B-A019-4494DCDDD75F}" type="presOf" srcId="{0A6D32BC-67E8-4C65-8E67-FB6CE8F36348}" destId="{67B83EB0-5718-4458-9F02-D21D82F8BCC9}" srcOrd="0" destOrd="0" presId="urn:microsoft.com/office/officeart/2005/8/layout/vList2"/>
    <dgm:cxn modelId="{56E53733-22B9-46AD-A1D9-10DB92B0BACC}" type="presParOf" srcId="{CFD48EED-869D-4F55-8C1F-CB512B00C08A}" destId="{67B83EB0-5718-4458-9F02-D21D82F8BCC9}"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B81C096-B6C6-4D3B-8B29-81D0871CBED1}">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Abstract</a:t>
          </a:r>
        </a:p>
      </dgm:t>
    </dgm:pt>
    <dgm:pt modelId="{9E12D102-0899-4C84-BF5D-D677998E1BBC}" type="parTrans" cxnId="{00BEABF3-E7BA-4639-A94A-C801B695C47F}">
      <dgm:prSet/>
      <dgm:spPr/>
      <dgm:t>
        <a:bodyPr/>
        <a:lstStyle/>
        <a:p>
          <a:endParaRPr lang="en-IN"/>
        </a:p>
      </dgm:t>
    </dgm:pt>
    <dgm:pt modelId="{FAE6763D-89AB-4649-9B96-EBCF6AE88D9F}" type="sibTrans" cxnId="{00BEABF3-E7BA-4639-A94A-C801B695C47F}">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B2E8C02E-8E9E-4B51-B885-D45C131286DC}" type="pres">
      <dgm:prSet presAssocID="{7B81C096-B6C6-4D3B-8B29-81D0871CBED1}" presName="parentText" presStyleLbl="node1" presStyleIdx="0" presStyleCnt="1" custLinFactY="-100000" custLinFactNeighborX="-1626" custLinFactNeighborY="-101428">
        <dgm:presLayoutVars>
          <dgm:chMax val="0"/>
          <dgm:bulletEnabled val="1"/>
        </dgm:presLayoutVars>
      </dgm:prSet>
      <dgm:spPr/>
    </dgm:pt>
  </dgm:ptLst>
  <dgm:cxnLst>
    <dgm:cxn modelId="{6D73947E-B2F7-4E0D-B85A-271F81EA655C}" type="presOf" srcId="{0AF42564-BF43-4AB6-9F7D-DE4052C4D5E8}" destId="{CFD48EED-869D-4F55-8C1F-CB512B00C08A}" srcOrd="0" destOrd="0" presId="urn:microsoft.com/office/officeart/2005/8/layout/vList2"/>
    <dgm:cxn modelId="{4247CCBE-D7B0-4B38-B026-8C6208BD82B4}" type="presOf" srcId="{7B81C096-B6C6-4D3B-8B29-81D0871CBED1}" destId="{B2E8C02E-8E9E-4B51-B885-D45C131286DC}" srcOrd="0" destOrd="0" presId="urn:microsoft.com/office/officeart/2005/8/layout/vList2"/>
    <dgm:cxn modelId="{00BEABF3-E7BA-4639-A94A-C801B695C47F}" srcId="{0AF42564-BF43-4AB6-9F7D-DE4052C4D5E8}" destId="{7B81C096-B6C6-4D3B-8B29-81D0871CBED1}" srcOrd="0" destOrd="0" parTransId="{9E12D102-0899-4C84-BF5D-D677998E1BBC}" sibTransId="{FAE6763D-89AB-4649-9B96-EBCF6AE88D9F}"/>
    <dgm:cxn modelId="{6A3AF63C-5B9F-48C5-AD1A-5E9C23E557A4}" type="presParOf" srcId="{CFD48EED-869D-4F55-8C1F-CB512B00C08A}" destId="{B2E8C02E-8E9E-4B51-B885-D45C131286DC}"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4CD60DF-F92F-47E4-980E-9F75B5B3CFE5}">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Requirements</a:t>
          </a:r>
        </a:p>
      </dgm:t>
    </dgm:pt>
    <dgm:pt modelId="{A58353E5-9CD1-4A67-B04C-42EC7FFD0C91}" type="parTrans" cxnId="{2F1A6A0A-0014-4407-9D4E-B91A7A0A7D4A}">
      <dgm:prSet/>
      <dgm:spPr/>
      <dgm:t>
        <a:bodyPr/>
        <a:lstStyle/>
        <a:p>
          <a:endParaRPr lang="en-IN"/>
        </a:p>
      </dgm:t>
    </dgm:pt>
    <dgm:pt modelId="{823DCFD4-7040-4B74-B15E-A4E49169A69F}" type="sibTrans" cxnId="{2F1A6A0A-0014-4407-9D4E-B91A7A0A7D4A}">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B6CD0E53-C0A7-46DE-B30F-A80B5CCFD31B}" type="pres">
      <dgm:prSet presAssocID="{B4CD60DF-F92F-47E4-980E-9F75B5B3CFE5}" presName="parentText" presStyleLbl="node1" presStyleIdx="0" presStyleCnt="1" custScaleY="59483" custLinFactY="-100000" custLinFactNeighborY="-119528">
        <dgm:presLayoutVars>
          <dgm:chMax val="0"/>
          <dgm:bulletEnabled val="1"/>
        </dgm:presLayoutVars>
      </dgm:prSet>
      <dgm:spPr/>
    </dgm:pt>
  </dgm:ptLst>
  <dgm:cxnLst>
    <dgm:cxn modelId="{2F1A6A0A-0014-4407-9D4E-B91A7A0A7D4A}" srcId="{0AF42564-BF43-4AB6-9F7D-DE4052C4D5E8}" destId="{B4CD60DF-F92F-47E4-980E-9F75B5B3CFE5}" srcOrd="0" destOrd="0" parTransId="{A58353E5-9CD1-4A67-B04C-42EC7FFD0C91}" sibTransId="{823DCFD4-7040-4B74-B15E-A4E49169A69F}"/>
    <dgm:cxn modelId="{6D73947E-B2F7-4E0D-B85A-271F81EA655C}" type="presOf" srcId="{0AF42564-BF43-4AB6-9F7D-DE4052C4D5E8}" destId="{CFD48EED-869D-4F55-8C1F-CB512B00C08A}" srcOrd="0" destOrd="0" presId="urn:microsoft.com/office/officeart/2005/8/layout/vList2"/>
    <dgm:cxn modelId="{DE8CB587-1A51-4AD3-B8B2-CCDF9BAE302B}" type="presOf" srcId="{B4CD60DF-F92F-47E4-980E-9F75B5B3CFE5}" destId="{B6CD0E53-C0A7-46DE-B30F-A80B5CCFD31B}" srcOrd="0" destOrd="0" presId="urn:microsoft.com/office/officeart/2005/8/layout/vList2"/>
    <dgm:cxn modelId="{06973133-0BE0-4911-8486-71C4EC301A45}" type="presParOf" srcId="{CFD48EED-869D-4F55-8C1F-CB512B00C08A}" destId="{B6CD0E53-C0A7-46DE-B30F-A80B5CCFD31B}"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B75E4C-41EC-4186-A315-448FA6E3E692}"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IN"/>
        </a:p>
      </dgm:t>
    </dgm:pt>
    <dgm:pt modelId="{6B2E1CDB-9864-4A4D-A6BA-F8DE36580369}">
      <dgm:prSet/>
      <dgm:spPr/>
      <dgm:t>
        <a:bodyPr/>
        <a:lstStyle/>
        <a:p>
          <a:r>
            <a:rPr lang="en-US" dirty="0"/>
            <a:t>User Management</a:t>
          </a:r>
          <a:endParaRPr lang="en-IN" dirty="0"/>
        </a:p>
      </dgm:t>
    </dgm:pt>
    <dgm:pt modelId="{F5EFF078-8AC8-442E-A56E-7D995CDE6D81}" type="parTrans" cxnId="{1F4FA0E2-18BF-4059-AE51-D628802C336B}">
      <dgm:prSet/>
      <dgm:spPr/>
      <dgm:t>
        <a:bodyPr/>
        <a:lstStyle/>
        <a:p>
          <a:endParaRPr lang="en-IN"/>
        </a:p>
      </dgm:t>
    </dgm:pt>
    <dgm:pt modelId="{3F5066B5-4E43-4046-890E-64648F81D9F5}" type="sibTrans" cxnId="{1F4FA0E2-18BF-4059-AE51-D628802C336B}">
      <dgm:prSet/>
      <dgm:spPr/>
      <dgm:t>
        <a:bodyPr/>
        <a:lstStyle/>
        <a:p>
          <a:endParaRPr lang="en-IN"/>
        </a:p>
      </dgm:t>
    </dgm:pt>
    <dgm:pt modelId="{0FAC0CE7-4E02-494E-B6AE-D98E4CD1052D}">
      <dgm:prSet/>
      <dgm:spPr/>
      <dgm:t>
        <a:bodyPr/>
        <a:lstStyle/>
        <a:p>
          <a:r>
            <a:rPr lang="en-US" dirty="0"/>
            <a:t> Fuel Inventory Management</a:t>
          </a:r>
          <a:endParaRPr lang="en-IN" dirty="0"/>
        </a:p>
      </dgm:t>
    </dgm:pt>
    <dgm:pt modelId="{083AAD4D-E3E3-4A5D-BFB5-060757C2684D}" type="parTrans" cxnId="{650E98C0-3A05-415F-BA7F-7472588E3B3C}">
      <dgm:prSet/>
      <dgm:spPr/>
      <dgm:t>
        <a:bodyPr/>
        <a:lstStyle/>
        <a:p>
          <a:endParaRPr lang="en-IN"/>
        </a:p>
      </dgm:t>
    </dgm:pt>
    <dgm:pt modelId="{1856357E-FB60-458D-9B6D-65C6EFB5A173}" type="sibTrans" cxnId="{650E98C0-3A05-415F-BA7F-7472588E3B3C}">
      <dgm:prSet/>
      <dgm:spPr/>
      <dgm:t>
        <a:bodyPr/>
        <a:lstStyle/>
        <a:p>
          <a:endParaRPr lang="en-IN"/>
        </a:p>
      </dgm:t>
    </dgm:pt>
    <dgm:pt modelId="{5B7B813F-62E7-4491-954F-1F8B92CE9A39}">
      <dgm:prSet/>
      <dgm:spPr/>
      <dgm:t>
        <a:bodyPr/>
        <a:lstStyle/>
        <a:p>
          <a:r>
            <a:rPr lang="en-US" dirty="0"/>
            <a:t> Fuel Dispensing</a:t>
          </a:r>
          <a:endParaRPr lang="en-IN" dirty="0"/>
        </a:p>
      </dgm:t>
    </dgm:pt>
    <dgm:pt modelId="{72DEEE7D-EAF6-4DB0-BD2B-A8A8BC0AE692}" type="parTrans" cxnId="{603DB137-EB1D-401E-885A-F4EF14BC8322}">
      <dgm:prSet/>
      <dgm:spPr/>
      <dgm:t>
        <a:bodyPr/>
        <a:lstStyle/>
        <a:p>
          <a:endParaRPr lang="en-IN"/>
        </a:p>
      </dgm:t>
    </dgm:pt>
    <dgm:pt modelId="{4D648070-6E8B-4C5C-A920-55F416FBA6F6}" type="sibTrans" cxnId="{603DB137-EB1D-401E-885A-F4EF14BC8322}">
      <dgm:prSet/>
      <dgm:spPr/>
      <dgm:t>
        <a:bodyPr/>
        <a:lstStyle/>
        <a:p>
          <a:endParaRPr lang="en-IN"/>
        </a:p>
      </dgm:t>
    </dgm:pt>
    <dgm:pt modelId="{709C3298-EB4A-4B14-860A-E937F2F1E70A}">
      <dgm:prSet/>
      <dgm:spPr/>
      <dgm:t>
        <a:bodyPr/>
        <a:lstStyle/>
        <a:p>
          <a:r>
            <a:rPr lang="en-US" dirty="0"/>
            <a:t> Sales and Financial Reporting</a:t>
          </a:r>
          <a:endParaRPr lang="en-IN" dirty="0"/>
        </a:p>
      </dgm:t>
    </dgm:pt>
    <dgm:pt modelId="{F6A0510D-2D77-409F-85A3-F77E54A3009D}" type="parTrans" cxnId="{61E1A5D2-B325-4E18-87F9-E02A3899931A}">
      <dgm:prSet/>
      <dgm:spPr/>
      <dgm:t>
        <a:bodyPr/>
        <a:lstStyle/>
        <a:p>
          <a:endParaRPr lang="en-IN"/>
        </a:p>
      </dgm:t>
    </dgm:pt>
    <dgm:pt modelId="{D8D0449D-4E58-42C7-9849-341F344CAFDB}" type="sibTrans" cxnId="{61E1A5D2-B325-4E18-87F9-E02A3899931A}">
      <dgm:prSet/>
      <dgm:spPr/>
      <dgm:t>
        <a:bodyPr/>
        <a:lstStyle/>
        <a:p>
          <a:endParaRPr lang="en-IN"/>
        </a:p>
      </dgm:t>
    </dgm:pt>
    <dgm:pt modelId="{42BC560E-F589-45DC-9659-03A0B55BAD9D}">
      <dgm:prSet/>
      <dgm:spPr/>
      <dgm:t>
        <a:bodyPr/>
        <a:lstStyle/>
        <a:p>
          <a:r>
            <a:rPr lang="en-US" dirty="0"/>
            <a:t> Price Management</a:t>
          </a:r>
          <a:endParaRPr lang="en-IN" dirty="0"/>
        </a:p>
      </dgm:t>
    </dgm:pt>
    <dgm:pt modelId="{1C84521D-032E-4FFC-AB7F-D5188ED48C88}" type="parTrans" cxnId="{D73079C2-B49C-451C-9E2A-FAC5198CE1FD}">
      <dgm:prSet/>
      <dgm:spPr/>
      <dgm:t>
        <a:bodyPr/>
        <a:lstStyle/>
        <a:p>
          <a:endParaRPr lang="en-IN"/>
        </a:p>
      </dgm:t>
    </dgm:pt>
    <dgm:pt modelId="{26C066BB-A8FB-46C1-ABB0-2014366EEAD5}" type="sibTrans" cxnId="{D73079C2-B49C-451C-9E2A-FAC5198CE1FD}">
      <dgm:prSet/>
      <dgm:spPr/>
      <dgm:t>
        <a:bodyPr/>
        <a:lstStyle/>
        <a:p>
          <a:endParaRPr lang="en-IN"/>
        </a:p>
      </dgm:t>
    </dgm:pt>
    <dgm:pt modelId="{F30C3D18-7A97-45A9-9B68-9BCCF6A659E4}">
      <dgm:prSet/>
      <dgm:spPr/>
      <dgm:t>
        <a:bodyPr/>
        <a:lstStyle/>
        <a:p>
          <a:endParaRPr lang="en-IN" dirty="0"/>
        </a:p>
      </dgm:t>
    </dgm:pt>
    <dgm:pt modelId="{98FAECB5-AB92-4003-B89D-F48C1D106578}" type="parTrans" cxnId="{55A14B6B-3238-4D64-A6C7-BA594BE5BDD2}">
      <dgm:prSet/>
      <dgm:spPr/>
      <dgm:t>
        <a:bodyPr/>
        <a:lstStyle/>
        <a:p>
          <a:endParaRPr lang="en-IN"/>
        </a:p>
      </dgm:t>
    </dgm:pt>
    <dgm:pt modelId="{99D8ED12-9D25-43CC-99AC-F5BE4804F421}" type="sibTrans" cxnId="{55A14B6B-3238-4D64-A6C7-BA594BE5BDD2}">
      <dgm:prSet/>
      <dgm:spPr/>
      <dgm:t>
        <a:bodyPr/>
        <a:lstStyle/>
        <a:p>
          <a:endParaRPr lang="en-IN"/>
        </a:p>
      </dgm:t>
    </dgm:pt>
    <dgm:pt modelId="{42BD9058-A7FE-425C-9C33-696FA05F70FB}">
      <dgm:prSet/>
      <dgm:spPr/>
      <dgm:t>
        <a:bodyPr/>
        <a:lstStyle/>
        <a:p>
          <a:r>
            <a:rPr lang="en-US" dirty="0"/>
            <a:t> User-friendly Interface</a:t>
          </a:r>
          <a:endParaRPr lang="en-IN" dirty="0"/>
        </a:p>
      </dgm:t>
    </dgm:pt>
    <dgm:pt modelId="{FB687A06-0D06-488C-BA5B-360C3432F36A}" type="parTrans" cxnId="{260A70C8-241C-469F-B09C-C111E65B35CC}">
      <dgm:prSet/>
      <dgm:spPr/>
      <dgm:t>
        <a:bodyPr/>
        <a:lstStyle/>
        <a:p>
          <a:endParaRPr lang="en-IN"/>
        </a:p>
      </dgm:t>
    </dgm:pt>
    <dgm:pt modelId="{F2C56222-28D1-44A8-8B29-68C2B98701C2}" type="sibTrans" cxnId="{260A70C8-241C-469F-B09C-C111E65B35CC}">
      <dgm:prSet/>
      <dgm:spPr/>
      <dgm:t>
        <a:bodyPr/>
        <a:lstStyle/>
        <a:p>
          <a:endParaRPr lang="en-IN"/>
        </a:p>
      </dgm:t>
    </dgm:pt>
    <dgm:pt modelId="{4E693C64-CFDF-40CC-810A-87FF7ECE87B1}" type="pres">
      <dgm:prSet presAssocID="{60B75E4C-41EC-4186-A315-448FA6E3E692}" presName="Name0" presStyleCnt="0">
        <dgm:presLayoutVars>
          <dgm:dir/>
        </dgm:presLayoutVars>
      </dgm:prSet>
      <dgm:spPr/>
    </dgm:pt>
    <dgm:pt modelId="{2709D5D8-2EF8-4ADD-B851-5E311C7E06B0}" type="pres">
      <dgm:prSet presAssocID="{6B2E1CDB-9864-4A4D-A6BA-F8DE36580369}" presName="noChildren" presStyleCnt="0"/>
      <dgm:spPr/>
    </dgm:pt>
    <dgm:pt modelId="{43968974-BDFB-4F39-8868-AA5D51AC5683}" type="pres">
      <dgm:prSet presAssocID="{6B2E1CDB-9864-4A4D-A6BA-F8DE36580369}" presName="gap" presStyleCnt="0"/>
      <dgm:spPr/>
    </dgm:pt>
    <dgm:pt modelId="{16F34C9B-ECFE-4A27-B88A-EC1B7E973E3E}" type="pres">
      <dgm:prSet presAssocID="{6B2E1CDB-9864-4A4D-A6BA-F8DE36580369}" presName="medCircle2" presStyleLbl="vennNode1" presStyleIdx="0" presStyleCnt="7"/>
      <dgm:spPr>
        <a:blipFill rotWithShape="0">
          <a:blip xmlns:r="http://schemas.openxmlformats.org/officeDocument/2006/relationships" r:embed="rId1"/>
          <a:stretch>
            <a:fillRect/>
          </a:stretch>
        </a:blipFill>
      </dgm:spPr>
    </dgm:pt>
    <dgm:pt modelId="{D7BE32BC-1D09-44D9-A9AF-243D8BEF2F5A}" type="pres">
      <dgm:prSet presAssocID="{6B2E1CDB-9864-4A4D-A6BA-F8DE36580369}" presName="txLvlOnly1" presStyleLbl="revTx" presStyleIdx="0" presStyleCnt="7" custLinFactNeighborX="10266" custLinFactNeighborY="3320"/>
      <dgm:spPr/>
    </dgm:pt>
    <dgm:pt modelId="{ED608107-9CD2-44EB-A996-F47B0B774310}" type="pres">
      <dgm:prSet presAssocID="{0FAC0CE7-4E02-494E-B6AE-D98E4CD1052D}" presName="noChildren" presStyleCnt="0"/>
      <dgm:spPr/>
    </dgm:pt>
    <dgm:pt modelId="{074A0581-C49F-4847-B4C1-086C9BD6FAD7}" type="pres">
      <dgm:prSet presAssocID="{0FAC0CE7-4E02-494E-B6AE-D98E4CD1052D}" presName="gap" presStyleCnt="0"/>
      <dgm:spPr/>
    </dgm:pt>
    <dgm:pt modelId="{25A9EE76-BB30-4799-BDDC-412FB3D1D1CE}" type="pres">
      <dgm:prSet presAssocID="{0FAC0CE7-4E02-494E-B6AE-D98E4CD1052D}" presName="medCircle2" presStyleLbl="vennNode1" presStyleIdx="1" presStyleCnt="7"/>
      <dgm:spPr>
        <a:blipFill rotWithShape="0">
          <a:blip xmlns:r="http://schemas.openxmlformats.org/officeDocument/2006/relationships" r:embed="rId2"/>
          <a:stretch>
            <a:fillRect l="-1000" r="-1000"/>
          </a:stretch>
        </a:blipFill>
      </dgm:spPr>
    </dgm:pt>
    <dgm:pt modelId="{BAA20BDA-52E7-4869-8A74-9B43F4FFDD8E}" type="pres">
      <dgm:prSet presAssocID="{0FAC0CE7-4E02-494E-B6AE-D98E4CD1052D}" presName="txLvlOnly1" presStyleLbl="revTx" presStyleIdx="1" presStyleCnt="7" custLinFactNeighborX="10577" custLinFactNeighborY="-6639"/>
      <dgm:spPr/>
    </dgm:pt>
    <dgm:pt modelId="{30DC742F-1324-44A8-985D-C10C5FFA8A5A}" type="pres">
      <dgm:prSet presAssocID="{5B7B813F-62E7-4491-954F-1F8B92CE9A39}" presName="noChildren" presStyleCnt="0"/>
      <dgm:spPr/>
    </dgm:pt>
    <dgm:pt modelId="{86EB2AA2-1608-43F9-B7C3-C332ECA63779}" type="pres">
      <dgm:prSet presAssocID="{5B7B813F-62E7-4491-954F-1F8B92CE9A39}" presName="gap" presStyleCnt="0"/>
      <dgm:spPr/>
    </dgm:pt>
    <dgm:pt modelId="{EC0E67E5-D51E-4554-B325-51029272DD7B}" type="pres">
      <dgm:prSet presAssocID="{5B7B813F-62E7-4491-954F-1F8B92CE9A39}" presName="medCircle2" presStyleLbl="vennNode1" presStyleIdx="2" presStyleCnt="7"/>
      <dgm:spPr>
        <a:blipFill rotWithShape="0">
          <a:blip xmlns:r="http://schemas.openxmlformats.org/officeDocument/2006/relationships" r:embed="rId3"/>
          <a:srcRect/>
          <a:stretch>
            <a:fillRect l="-1000" r="-1000"/>
          </a:stretch>
        </a:blipFill>
      </dgm:spPr>
    </dgm:pt>
    <dgm:pt modelId="{89E18A6F-6FF5-487B-86FF-264B0F08C551}" type="pres">
      <dgm:prSet presAssocID="{5B7B813F-62E7-4491-954F-1F8B92CE9A39}" presName="txLvlOnly1" presStyleLbl="revTx" presStyleIdx="2" presStyleCnt="7" custLinFactNeighborX="10577" custLinFactNeighborY="3319"/>
      <dgm:spPr/>
    </dgm:pt>
    <dgm:pt modelId="{E34A46DE-0825-49F1-BE7C-C48A0C57C907}" type="pres">
      <dgm:prSet presAssocID="{709C3298-EB4A-4B14-860A-E937F2F1E70A}" presName="noChildren" presStyleCnt="0"/>
      <dgm:spPr/>
    </dgm:pt>
    <dgm:pt modelId="{1BC7FC9A-6052-4CF7-91F1-EFCC160BA1F4}" type="pres">
      <dgm:prSet presAssocID="{709C3298-EB4A-4B14-860A-E937F2F1E70A}" presName="gap" presStyleCnt="0"/>
      <dgm:spPr/>
    </dgm:pt>
    <dgm:pt modelId="{E5BD8045-6A29-4AF2-854D-D09CBFF99DAC}" type="pres">
      <dgm:prSet presAssocID="{709C3298-EB4A-4B14-860A-E937F2F1E70A}" presName="medCircle2" presStyleLbl="vennNode1" presStyleIdx="3" presStyleCnt="7"/>
      <dgm:spPr>
        <a:blipFill rotWithShape="0">
          <a:blip xmlns:r="http://schemas.openxmlformats.org/officeDocument/2006/relationships" r:embed="rId4"/>
          <a:srcRect/>
          <a:stretch>
            <a:fillRect t="-3000" b="-3000"/>
          </a:stretch>
        </a:blipFill>
      </dgm:spPr>
    </dgm:pt>
    <dgm:pt modelId="{1C89EF3F-5C52-4326-9286-3838AA7E2DE9}" type="pres">
      <dgm:prSet presAssocID="{709C3298-EB4A-4B14-860A-E937F2F1E70A}" presName="txLvlOnly1" presStyleLbl="revTx" presStyleIdx="3" presStyleCnt="7" custLinFactNeighborX="7489" custLinFactNeighborY="7570"/>
      <dgm:spPr/>
    </dgm:pt>
    <dgm:pt modelId="{BB254E7C-27D2-46DA-92C2-1E5BF844D938}" type="pres">
      <dgm:prSet presAssocID="{42BC560E-F589-45DC-9659-03A0B55BAD9D}" presName="noChildren" presStyleCnt="0"/>
      <dgm:spPr/>
    </dgm:pt>
    <dgm:pt modelId="{A203289D-AEDD-4907-A206-8F859198C234}" type="pres">
      <dgm:prSet presAssocID="{42BC560E-F589-45DC-9659-03A0B55BAD9D}" presName="gap" presStyleCnt="0"/>
      <dgm:spPr/>
    </dgm:pt>
    <dgm:pt modelId="{501F5CF4-1D82-4652-8DC0-224DBF3E0C44}" type="pres">
      <dgm:prSet presAssocID="{42BC560E-F589-45DC-9659-03A0B55BAD9D}" presName="medCircle2" presStyleLbl="vennNode1" presStyleIdx="4" presStyleCnt="7" custLinFactNeighborY="11256"/>
      <dgm:spPr>
        <a:blipFill rotWithShape="0">
          <a:blip xmlns:r="http://schemas.openxmlformats.org/officeDocument/2006/relationships" r:embed="rId5"/>
          <a:srcRect/>
          <a:stretch>
            <a:fillRect t="-12000" b="-12000"/>
          </a:stretch>
        </a:blipFill>
      </dgm:spPr>
    </dgm:pt>
    <dgm:pt modelId="{8626D631-344C-4624-B28C-CBBC18CA3D3A}" type="pres">
      <dgm:prSet presAssocID="{42BC560E-F589-45DC-9659-03A0B55BAD9D}" presName="txLvlOnly1" presStyleLbl="revTx" presStyleIdx="4" presStyleCnt="7" custLinFactNeighborX="11199" custLinFactNeighborY="8299"/>
      <dgm:spPr/>
    </dgm:pt>
    <dgm:pt modelId="{A868FDEF-3007-4E19-810E-271D45B80598}" type="pres">
      <dgm:prSet presAssocID="{F30C3D18-7A97-45A9-9B68-9BCCF6A659E4}" presName="noChildren" presStyleCnt="0"/>
      <dgm:spPr/>
    </dgm:pt>
    <dgm:pt modelId="{CA341D38-3130-47FF-B80F-BB0A03230ABB}" type="pres">
      <dgm:prSet presAssocID="{F30C3D18-7A97-45A9-9B68-9BCCF6A659E4}" presName="gap" presStyleCnt="0"/>
      <dgm:spPr/>
    </dgm:pt>
    <dgm:pt modelId="{1A197BC6-30BA-4369-80E2-2F314A972AFC}" type="pres">
      <dgm:prSet presAssocID="{F30C3D18-7A97-45A9-9B68-9BCCF6A659E4}" presName="medCircle2" presStyleLbl="vennNode1" presStyleIdx="5" presStyleCnt="7" custFlipVert="1" custFlipHor="1" custScaleX="7884" custScaleY="14036" custLinFactX="100000" custLinFactY="200000" custLinFactNeighborX="117205" custLinFactNeighborY="203839"/>
      <dgm:spPr/>
    </dgm:pt>
    <dgm:pt modelId="{A14A1C95-84E4-4572-8D31-28452E3D0FD5}" type="pres">
      <dgm:prSet presAssocID="{F30C3D18-7A97-45A9-9B68-9BCCF6A659E4}" presName="txLvlOnly1" presStyleLbl="revTx" presStyleIdx="5" presStyleCnt="7" custLinFactNeighborX="10911" custLinFactNeighborY="1"/>
      <dgm:spPr/>
    </dgm:pt>
    <dgm:pt modelId="{AD4993D6-FCE3-4A4A-9164-7516520843D3}" type="pres">
      <dgm:prSet presAssocID="{42BD9058-A7FE-425C-9C33-696FA05F70FB}" presName="noChildren" presStyleCnt="0"/>
      <dgm:spPr/>
    </dgm:pt>
    <dgm:pt modelId="{501212E6-442D-4714-8516-A12792B73005}" type="pres">
      <dgm:prSet presAssocID="{42BD9058-A7FE-425C-9C33-696FA05F70FB}" presName="gap" presStyleCnt="0"/>
      <dgm:spPr/>
    </dgm:pt>
    <dgm:pt modelId="{D893AE2F-E003-42C0-8D98-8AF3E8F35672}" type="pres">
      <dgm:prSet presAssocID="{42BD9058-A7FE-425C-9C33-696FA05F70FB}" presName="medCircle2" presStyleLbl="vennNode1" presStyleIdx="6" presStyleCnt="7" custLinFactNeighborY="-81588"/>
      <dgm:spPr>
        <a:blipFill rotWithShape="0">
          <a:blip xmlns:r="http://schemas.openxmlformats.org/officeDocument/2006/relationships" r:embed="rId6"/>
          <a:srcRect/>
          <a:stretch>
            <a:fillRect l="-22000" r="-22000"/>
          </a:stretch>
        </a:blipFill>
      </dgm:spPr>
    </dgm:pt>
    <dgm:pt modelId="{B262BBBB-4EF6-4C5A-9DAB-62BA3DC6FD73}" type="pres">
      <dgm:prSet presAssocID="{42BD9058-A7FE-425C-9C33-696FA05F70FB}" presName="txLvlOnly1" presStyleLbl="revTx" presStyleIdx="6" presStyleCnt="7" custLinFactNeighborX="12501" custLinFactNeighborY="-77226"/>
      <dgm:spPr/>
    </dgm:pt>
  </dgm:ptLst>
  <dgm:cxnLst>
    <dgm:cxn modelId="{23C4A30A-A85D-49F5-84EF-418495968A2F}" type="presOf" srcId="{F30C3D18-7A97-45A9-9B68-9BCCF6A659E4}" destId="{A14A1C95-84E4-4572-8D31-28452E3D0FD5}" srcOrd="0" destOrd="0" presId="urn:microsoft.com/office/officeart/2008/layout/VerticalCircleList"/>
    <dgm:cxn modelId="{DBB1122B-8CE3-4BEE-A964-1794E7394389}" type="presOf" srcId="{0FAC0CE7-4E02-494E-B6AE-D98E4CD1052D}" destId="{BAA20BDA-52E7-4869-8A74-9B43F4FFDD8E}" srcOrd="0" destOrd="0" presId="urn:microsoft.com/office/officeart/2008/layout/VerticalCircleList"/>
    <dgm:cxn modelId="{2CF91534-C1F9-4A55-AE18-44CA67736454}" type="presOf" srcId="{42BC560E-F589-45DC-9659-03A0B55BAD9D}" destId="{8626D631-344C-4624-B28C-CBBC18CA3D3A}" srcOrd="0" destOrd="0" presId="urn:microsoft.com/office/officeart/2008/layout/VerticalCircleList"/>
    <dgm:cxn modelId="{603DB137-EB1D-401E-885A-F4EF14BC8322}" srcId="{60B75E4C-41EC-4186-A315-448FA6E3E692}" destId="{5B7B813F-62E7-4491-954F-1F8B92CE9A39}" srcOrd="2" destOrd="0" parTransId="{72DEEE7D-EAF6-4DB0-BD2B-A8A8BC0AE692}" sibTransId="{4D648070-6E8B-4C5C-A920-55F416FBA6F6}"/>
    <dgm:cxn modelId="{B4FAA23A-76EB-4200-A8F5-EDCB13774FA5}" type="presOf" srcId="{6B2E1CDB-9864-4A4D-A6BA-F8DE36580369}" destId="{D7BE32BC-1D09-44D9-A9AF-243D8BEF2F5A}" srcOrd="0" destOrd="0" presId="urn:microsoft.com/office/officeart/2008/layout/VerticalCircleList"/>
    <dgm:cxn modelId="{97E50844-3B6F-4994-8DF2-E6E59024DEC5}" type="presOf" srcId="{42BD9058-A7FE-425C-9C33-696FA05F70FB}" destId="{B262BBBB-4EF6-4C5A-9DAB-62BA3DC6FD73}" srcOrd="0" destOrd="0" presId="urn:microsoft.com/office/officeart/2008/layout/VerticalCircleList"/>
    <dgm:cxn modelId="{55A14B6B-3238-4D64-A6C7-BA594BE5BDD2}" srcId="{60B75E4C-41EC-4186-A315-448FA6E3E692}" destId="{F30C3D18-7A97-45A9-9B68-9BCCF6A659E4}" srcOrd="5" destOrd="0" parTransId="{98FAECB5-AB92-4003-B89D-F48C1D106578}" sibTransId="{99D8ED12-9D25-43CC-99AC-F5BE4804F421}"/>
    <dgm:cxn modelId="{650E98C0-3A05-415F-BA7F-7472588E3B3C}" srcId="{60B75E4C-41EC-4186-A315-448FA6E3E692}" destId="{0FAC0CE7-4E02-494E-B6AE-D98E4CD1052D}" srcOrd="1" destOrd="0" parTransId="{083AAD4D-E3E3-4A5D-BFB5-060757C2684D}" sibTransId="{1856357E-FB60-458D-9B6D-65C6EFB5A173}"/>
    <dgm:cxn modelId="{D73079C2-B49C-451C-9E2A-FAC5198CE1FD}" srcId="{60B75E4C-41EC-4186-A315-448FA6E3E692}" destId="{42BC560E-F589-45DC-9659-03A0B55BAD9D}" srcOrd="4" destOrd="0" parTransId="{1C84521D-032E-4FFC-AB7F-D5188ED48C88}" sibTransId="{26C066BB-A8FB-46C1-ABB0-2014366EEAD5}"/>
    <dgm:cxn modelId="{260A70C8-241C-469F-B09C-C111E65B35CC}" srcId="{60B75E4C-41EC-4186-A315-448FA6E3E692}" destId="{42BD9058-A7FE-425C-9C33-696FA05F70FB}" srcOrd="6" destOrd="0" parTransId="{FB687A06-0D06-488C-BA5B-360C3432F36A}" sibTransId="{F2C56222-28D1-44A8-8B29-68C2B98701C2}"/>
    <dgm:cxn modelId="{61E1A5D2-B325-4E18-87F9-E02A3899931A}" srcId="{60B75E4C-41EC-4186-A315-448FA6E3E692}" destId="{709C3298-EB4A-4B14-860A-E937F2F1E70A}" srcOrd="3" destOrd="0" parTransId="{F6A0510D-2D77-409F-85A3-F77E54A3009D}" sibTransId="{D8D0449D-4E58-42C7-9849-341F344CAFDB}"/>
    <dgm:cxn modelId="{4ABABCDA-A7D1-419E-A859-BC7B3E31D42B}" type="presOf" srcId="{709C3298-EB4A-4B14-860A-E937F2F1E70A}" destId="{1C89EF3F-5C52-4326-9286-3838AA7E2DE9}" srcOrd="0" destOrd="0" presId="urn:microsoft.com/office/officeart/2008/layout/VerticalCircleList"/>
    <dgm:cxn modelId="{1F4FA0E2-18BF-4059-AE51-D628802C336B}" srcId="{60B75E4C-41EC-4186-A315-448FA6E3E692}" destId="{6B2E1CDB-9864-4A4D-A6BA-F8DE36580369}" srcOrd="0" destOrd="0" parTransId="{F5EFF078-8AC8-442E-A56E-7D995CDE6D81}" sibTransId="{3F5066B5-4E43-4046-890E-64648F81D9F5}"/>
    <dgm:cxn modelId="{0E3FB7EA-18CD-48B3-9A0D-473DCCD197CB}" type="presOf" srcId="{5B7B813F-62E7-4491-954F-1F8B92CE9A39}" destId="{89E18A6F-6FF5-487B-86FF-264B0F08C551}" srcOrd="0" destOrd="0" presId="urn:microsoft.com/office/officeart/2008/layout/VerticalCircleList"/>
    <dgm:cxn modelId="{142E4EED-0A52-48F1-BD5E-5349AD8C2B23}" type="presOf" srcId="{60B75E4C-41EC-4186-A315-448FA6E3E692}" destId="{4E693C64-CFDF-40CC-810A-87FF7ECE87B1}" srcOrd="0" destOrd="0" presId="urn:microsoft.com/office/officeart/2008/layout/VerticalCircleList"/>
    <dgm:cxn modelId="{F8EF23A6-71C5-4DE3-A23F-65670EDF0C97}" type="presParOf" srcId="{4E693C64-CFDF-40CC-810A-87FF7ECE87B1}" destId="{2709D5D8-2EF8-4ADD-B851-5E311C7E06B0}" srcOrd="0" destOrd="0" presId="urn:microsoft.com/office/officeart/2008/layout/VerticalCircleList"/>
    <dgm:cxn modelId="{288A3F77-BC9A-4431-8B6D-D392B9E0A617}" type="presParOf" srcId="{2709D5D8-2EF8-4ADD-B851-5E311C7E06B0}" destId="{43968974-BDFB-4F39-8868-AA5D51AC5683}" srcOrd="0" destOrd="0" presId="urn:microsoft.com/office/officeart/2008/layout/VerticalCircleList"/>
    <dgm:cxn modelId="{F10B3425-D3EE-45A0-A95C-2566786546F2}" type="presParOf" srcId="{2709D5D8-2EF8-4ADD-B851-5E311C7E06B0}" destId="{16F34C9B-ECFE-4A27-B88A-EC1B7E973E3E}" srcOrd="1" destOrd="0" presId="urn:microsoft.com/office/officeart/2008/layout/VerticalCircleList"/>
    <dgm:cxn modelId="{D8ADA2C3-A27C-4289-956E-0AA9103624CF}" type="presParOf" srcId="{2709D5D8-2EF8-4ADD-B851-5E311C7E06B0}" destId="{D7BE32BC-1D09-44D9-A9AF-243D8BEF2F5A}" srcOrd="2" destOrd="0" presId="urn:microsoft.com/office/officeart/2008/layout/VerticalCircleList"/>
    <dgm:cxn modelId="{E1EF76A7-71AC-4BC4-807C-34DBD5CD801C}" type="presParOf" srcId="{4E693C64-CFDF-40CC-810A-87FF7ECE87B1}" destId="{ED608107-9CD2-44EB-A996-F47B0B774310}" srcOrd="1" destOrd="0" presId="urn:microsoft.com/office/officeart/2008/layout/VerticalCircleList"/>
    <dgm:cxn modelId="{52AC38BB-1EF1-4236-A9B8-41AE570253C9}" type="presParOf" srcId="{ED608107-9CD2-44EB-A996-F47B0B774310}" destId="{074A0581-C49F-4847-B4C1-086C9BD6FAD7}" srcOrd="0" destOrd="0" presId="urn:microsoft.com/office/officeart/2008/layout/VerticalCircleList"/>
    <dgm:cxn modelId="{FB4A517E-3E46-4793-A1BB-70AC3A2F7873}" type="presParOf" srcId="{ED608107-9CD2-44EB-A996-F47B0B774310}" destId="{25A9EE76-BB30-4799-BDDC-412FB3D1D1CE}" srcOrd="1" destOrd="0" presId="urn:microsoft.com/office/officeart/2008/layout/VerticalCircleList"/>
    <dgm:cxn modelId="{5564C047-DF16-472B-A8C0-30629C265344}" type="presParOf" srcId="{ED608107-9CD2-44EB-A996-F47B0B774310}" destId="{BAA20BDA-52E7-4869-8A74-9B43F4FFDD8E}" srcOrd="2" destOrd="0" presId="urn:microsoft.com/office/officeart/2008/layout/VerticalCircleList"/>
    <dgm:cxn modelId="{EC3FD201-98F6-40BB-AFE4-05A31C6ED85F}" type="presParOf" srcId="{4E693C64-CFDF-40CC-810A-87FF7ECE87B1}" destId="{30DC742F-1324-44A8-985D-C10C5FFA8A5A}" srcOrd="2" destOrd="0" presId="urn:microsoft.com/office/officeart/2008/layout/VerticalCircleList"/>
    <dgm:cxn modelId="{B294A222-6EAD-4D52-A30C-EA5974F3051A}" type="presParOf" srcId="{30DC742F-1324-44A8-985D-C10C5FFA8A5A}" destId="{86EB2AA2-1608-43F9-B7C3-C332ECA63779}" srcOrd="0" destOrd="0" presId="urn:microsoft.com/office/officeart/2008/layout/VerticalCircleList"/>
    <dgm:cxn modelId="{D75B0959-7FA8-471B-9038-DFF574E8E6C0}" type="presParOf" srcId="{30DC742F-1324-44A8-985D-C10C5FFA8A5A}" destId="{EC0E67E5-D51E-4554-B325-51029272DD7B}" srcOrd="1" destOrd="0" presId="urn:microsoft.com/office/officeart/2008/layout/VerticalCircleList"/>
    <dgm:cxn modelId="{62914930-CE1B-422A-B754-6F6B07F28E92}" type="presParOf" srcId="{30DC742F-1324-44A8-985D-C10C5FFA8A5A}" destId="{89E18A6F-6FF5-487B-86FF-264B0F08C551}" srcOrd="2" destOrd="0" presId="urn:microsoft.com/office/officeart/2008/layout/VerticalCircleList"/>
    <dgm:cxn modelId="{9B50570C-44F4-4D79-990A-E75C2F7A3A39}" type="presParOf" srcId="{4E693C64-CFDF-40CC-810A-87FF7ECE87B1}" destId="{E34A46DE-0825-49F1-BE7C-C48A0C57C907}" srcOrd="3" destOrd="0" presId="urn:microsoft.com/office/officeart/2008/layout/VerticalCircleList"/>
    <dgm:cxn modelId="{8B54FFF5-D91B-442B-9CB2-00D7594675DD}" type="presParOf" srcId="{E34A46DE-0825-49F1-BE7C-C48A0C57C907}" destId="{1BC7FC9A-6052-4CF7-91F1-EFCC160BA1F4}" srcOrd="0" destOrd="0" presId="urn:microsoft.com/office/officeart/2008/layout/VerticalCircleList"/>
    <dgm:cxn modelId="{C3A7A001-6118-4C14-8B64-8017A467AE71}" type="presParOf" srcId="{E34A46DE-0825-49F1-BE7C-C48A0C57C907}" destId="{E5BD8045-6A29-4AF2-854D-D09CBFF99DAC}" srcOrd="1" destOrd="0" presId="urn:microsoft.com/office/officeart/2008/layout/VerticalCircleList"/>
    <dgm:cxn modelId="{E3F014DA-D2AF-4610-B187-9ABF0E217543}" type="presParOf" srcId="{E34A46DE-0825-49F1-BE7C-C48A0C57C907}" destId="{1C89EF3F-5C52-4326-9286-3838AA7E2DE9}" srcOrd="2" destOrd="0" presId="urn:microsoft.com/office/officeart/2008/layout/VerticalCircleList"/>
    <dgm:cxn modelId="{19D2E90E-11C1-46D9-A291-5E850DD80AC6}" type="presParOf" srcId="{4E693C64-CFDF-40CC-810A-87FF7ECE87B1}" destId="{BB254E7C-27D2-46DA-92C2-1E5BF844D938}" srcOrd="4" destOrd="0" presId="urn:microsoft.com/office/officeart/2008/layout/VerticalCircleList"/>
    <dgm:cxn modelId="{727EBB71-8A74-442B-B8C5-9764F74B33CB}" type="presParOf" srcId="{BB254E7C-27D2-46DA-92C2-1E5BF844D938}" destId="{A203289D-AEDD-4907-A206-8F859198C234}" srcOrd="0" destOrd="0" presId="urn:microsoft.com/office/officeart/2008/layout/VerticalCircleList"/>
    <dgm:cxn modelId="{B7429A8D-33D8-447B-823A-2B2052CE0E6E}" type="presParOf" srcId="{BB254E7C-27D2-46DA-92C2-1E5BF844D938}" destId="{501F5CF4-1D82-4652-8DC0-224DBF3E0C44}" srcOrd="1" destOrd="0" presId="urn:microsoft.com/office/officeart/2008/layout/VerticalCircleList"/>
    <dgm:cxn modelId="{736ACE7D-B199-465B-9FA4-C5121BD8B8A9}" type="presParOf" srcId="{BB254E7C-27D2-46DA-92C2-1E5BF844D938}" destId="{8626D631-344C-4624-B28C-CBBC18CA3D3A}" srcOrd="2" destOrd="0" presId="urn:microsoft.com/office/officeart/2008/layout/VerticalCircleList"/>
    <dgm:cxn modelId="{2D2EC972-E857-4C20-B4EC-24342754CAB7}" type="presParOf" srcId="{4E693C64-CFDF-40CC-810A-87FF7ECE87B1}" destId="{A868FDEF-3007-4E19-810E-271D45B80598}" srcOrd="5" destOrd="0" presId="urn:microsoft.com/office/officeart/2008/layout/VerticalCircleList"/>
    <dgm:cxn modelId="{23EFA6C0-13D8-4087-BD95-3A7D424B2E33}" type="presParOf" srcId="{A868FDEF-3007-4E19-810E-271D45B80598}" destId="{CA341D38-3130-47FF-B80F-BB0A03230ABB}" srcOrd="0" destOrd="0" presId="urn:microsoft.com/office/officeart/2008/layout/VerticalCircleList"/>
    <dgm:cxn modelId="{6EE9F250-AD32-40E4-961B-A6C305AA0947}" type="presParOf" srcId="{A868FDEF-3007-4E19-810E-271D45B80598}" destId="{1A197BC6-30BA-4369-80E2-2F314A972AFC}" srcOrd="1" destOrd="0" presId="urn:microsoft.com/office/officeart/2008/layout/VerticalCircleList"/>
    <dgm:cxn modelId="{A231AA7D-797E-4F5A-8F0C-BF724711DE5B}" type="presParOf" srcId="{A868FDEF-3007-4E19-810E-271D45B80598}" destId="{A14A1C95-84E4-4572-8D31-28452E3D0FD5}" srcOrd="2" destOrd="0" presId="urn:microsoft.com/office/officeart/2008/layout/VerticalCircleList"/>
    <dgm:cxn modelId="{44A0D912-BC14-4D02-A130-2C52CDB27C2E}" type="presParOf" srcId="{4E693C64-CFDF-40CC-810A-87FF7ECE87B1}" destId="{AD4993D6-FCE3-4A4A-9164-7516520843D3}" srcOrd="6" destOrd="0" presId="urn:microsoft.com/office/officeart/2008/layout/VerticalCircleList"/>
    <dgm:cxn modelId="{80F6970A-2051-41F3-ACEA-F763623A637E}" type="presParOf" srcId="{AD4993D6-FCE3-4A4A-9164-7516520843D3}" destId="{501212E6-442D-4714-8516-A12792B73005}" srcOrd="0" destOrd="0" presId="urn:microsoft.com/office/officeart/2008/layout/VerticalCircleList"/>
    <dgm:cxn modelId="{54466A22-AEFC-4204-9E66-E23790E1B650}" type="presParOf" srcId="{AD4993D6-FCE3-4A4A-9164-7516520843D3}" destId="{D893AE2F-E003-42C0-8D98-8AF3E8F35672}" srcOrd="1" destOrd="0" presId="urn:microsoft.com/office/officeart/2008/layout/VerticalCircleList"/>
    <dgm:cxn modelId="{F755E308-C5E4-4577-A488-585F768CB8D5}" type="presParOf" srcId="{AD4993D6-FCE3-4A4A-9164-7516520843D3}" destId="{B262BBBB-4EF6-4C5A-9DAB-62BA3DC6FD73}" srcOrd="2" destOrd="0" presId="urn:microsoft.com/office/officeart/2008/layout/Vertical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3125FD-F301-4531-B908-AA5826BDF910}">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Features</a:t>
          </a:r>
        </a:p>
      </dgm:t>
    </dgm:pt>
    <dgm:pt modelId="{F6EEE417-98D6-491E-B45C-8C3753723661}" type="parTrans" cxnId="{E7098DAD-E45D-4705-9E67-8F940FE78622}">
      <dgm:prSet/>
      <dgm:spPr/>
      <dgm:t>
        <a:bodyPr/>
        <a:lstStyle/>
        <a:p>
          <a:endParaRPr lang="en-IN"/>
        </a:p>
      </dgm:t>
    </dgm:pt>
    <dgm:pt modelId="{BFC27117-DDD8-40B3-B2D0-E8DE31F42D24}" type="sibTrans" cxnId="{E7098DAD-E45D-4705-9E67-8F940FE78622}">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33063C75-0219-4B17-91D0-8AE14C80E4FC}" type="pres">
      <dgm:prSet presAssocID="{0A3125FD-F301-4531-B908-AA5826BDF910}" presName="parentText" presStyleLbl="node1" presStyleIdx="0" presStyleCnt="1" custScaleY="72314" custLinFactY="-100000" custLinFactNeighborY="-124474">
        <dgm:presLayoutVars>
          <dgm:chMax val="0"/>
          <dgm:bulletEnabled val="1"/>
        </dgm:presLayoutVars>
      </dgm:prSet>
      <dgm:spPr/>
    </dgm:pt>
  </dgm:ptLst>
  <dgm:cxnLst>
    <dgm:cxn modelId="{6D73947E-B2F7-4E0D-B85A-271F81EA655C}" type="presOf" srcId="{0AF42564-BF43-4AB6-9F7D-DE4052C4D5E8}" destId="{CFD48EED-869D-4F55-8C1F-CB512B00C08A}" srcOrd="0" destOrd="0" presId="urn:microsoft.com/office/officeart/2005/8/layout/vList2"/>
    <dgm:cxn modelId="{E7098DAD-E45D-4705-9E67-8F940FE78622}" srcId="{0AF42564-BF43-4AB6-9F7D-DE4052C4D5E8}" destId="{0A3125FD-F301-4531-B908-AA5826BDF910}" srcOrd="0" destOrd="0" parTransId="{F6EEE417-98D6-491E-B45C-8C3753723661}" sibTransId="{BFC27117-DDD8-40B3-B2D0-E8DE31F42D24}"/>
    <dgm:cxn modelId="{617438B4-ED6D-420A-AAEC-BA9F2BC0069A}" type="presOf" srcId="{0A3125FD-F301-4531-B908-AA5826BDF910}" destId="{33063C75-0219-4B17-91D0-8AE14C80E4FC}" srcOrd="0" destOrd="0" presId="urn:microsoft.com/office/officeart/2005/8/layout/vList2"/>
    <dgm:cxn modelId="{47311170-1891-49BA-B4A3-573ADC45B31C}" type="presParOf" srcId="{CFD48EED-869D-4F55-8C1F-CB512B00C08A}" destId="{33063C75-0219-4B17-91D0-8AE14C80E4FC}"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A3125FD-F301-4531-B908-AA5826BDF910}">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Features</a:t>
          </a:r>
        </a:p>
      </dgm:t>
    </dgm:pt>
    <dgm:pt modelId="{F6EEE417-98D6-491E-B45C-8C3753723661}" type="parTrans" cxnId="{E7098DAD-E45D-4705-9E67-8F940FE78622}">
      <dgm:prSet/>
      <dgm:spPr/>
      <dgm:t>
        <a:bodyPr/>
        <a:lstStyle/>
        <a:p>
          <a:endParaRPr lang="en-IN"/>
        </a:p>
      </dgm:t>
    </dgm:pt>
    <dgm:pt modelId="{BFC27117-DDD8-40B3-B2D0-E8DE31F42D24}" type="sibTrans" cxnId="{E7098DAD-E45D-4705-9E67-8F940FE78622}">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33063C75-0219-4B17-91D0-8AE14C80E4FC}" type="pres">
      <dgm:prSet presAssocID="{0A3125FD-F301-4531-B908-AA5826BDF910}" presName="parentText" presStyleLbl="node1" presStyleIdx="0" presStyleCnt="1" custScaleY="72314" custLinFactY="-100000" custLinFactNeighborY="-124474">
        <dgm:presLayoutVars>
          <dgm:chMax val="0"/>
          <dgm:bulletEnabled val="1"/>
        </dgm:presLayoutVars>
      </dgm:prSet>
      <dgm:spPr/>
    </dgm:pt>
  </dgm:ptLst>
  <dgm:cxnLst>
    <dgm:cxn modelId="{6D73947E-B2F7-4E0D-B85A-271F81EA655C}" type="presOf" srcId="{0AF42564-BF43-4AB6-9F7D-DE4052C4D5E8}" destId="{CFD48EED-869D-4F55-8C1F-CB512B00C08A}" srcOrd="0" destOrd="0" presId="urn:microsoft.com/office/officeart/2005/8/layout/vList2"/>
    <dgm:cxn modelId="{E7098DAD-E45D-4705-9E67-8F940FE78622}" srcId="{0AF42564-BF43-4AB6-9F7D-DE4052C4D5E8}" destId="{0A3125FD-F301-4531-B908-AA5826BDF910}" srcOrd="0" destOrd="0" parTransId="{F6EEE417-98D6-491E-B45C-8C3753723661}" sibTransId="{BFC27117-DDD8-40B3-B2D0-E8DE31F42D24}"/>
    <dgm:cxn modelId="{617438B4-ED6D-420A-AAEC-BA9F2BC0069A}" type="presOf" srcId="{0A3125FD-F301-4531-B908-AA5826BDF910}" destId="{33063C75-0219-4B17-91D0-8AE14C80E4FC}" srcOrd="0" destOrd="0" presId="urn:microsoft.com/office/officeart/2005/8/layout/vList2"/>
    <dgm:cxn modelId="{47311170-1891-49BA-B4A3-573ADC45B31C}" type="presParOf" srcId="{CFD48EED-869D-4F55-8C1F-CB512B00C08A}" destId="{33063C75-0219-4B17-91D0-8AE14C80E4FC}" srcOrd="0" destOrd="0" presId="urn:microsoft.com/office/officeart/2005/8/layout/vList2"/>
  </dgm:cxnLst>
  <dgm:bg>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F42564-BF43-4AB6-9F7D-DE4052C4D5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DBB1C85-137E-4F5E-AEAE-5985CF28A1B3}">
      <dgm:prSet custT="1"/>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pPr algn="ctr"/>
          <a:r>
            <a:rPr lang="en-US" sz="3600" b="1" dirty="0">
              <a:latin typeface="Blackadder ITC" panose="04020505051007020D02" pitchFamily="82" charset="0"/>
              <a:cs typeface="Aparajita" panose="02020603050405020304" pitchFamily="18" charset="0"/>
            </a:rPr>
            <a:t>Technical Aspects</a:t>
          </a:r>
        </a:p>
      </dgm:t>
    </dgm:pt>
    <dgm:pt modelId="{ADDC8E1A-E3B2-48DB-8965-0395F7E89CB5}" type="parTrans" cxnId="{C08FA729-733B-49C3-A6E4-D52B408992E4}">
      <dgm:prSet/>
      <dgm:spPr/>
      <dgm:t>
        <a:bodyPr/>
        <a:lstStyle/>
        <a:p>
          <a:endParaRPr lang="en-IN"/>
        </a:p>
      </dgm:t>
    </dgm:pt>
    <dgm:pt modelId="{4CE9759D-D2F9-4531-AC80-5D4A31B152A0}" type="sibTrans" cxnId="{C08FA729-733B-49C3-A6E4-D52B408992E4}">
      <dgm:prSet/>
      <dgm:spPr/>
      <dgm:t>
        <a:bodyPr/>
        <a:lstStyle/>
        <a:p>
          <a:endParaRPr lang="en-IN"/>
        </a:p>
      </dgm:t>
    </dgm:pt>
    <dgm:pt modelId="{CFD48EED-869D-4F55-8C1F-CB512B00C08A}" type="pres">
      <dgm:prSet presAssocID="{0AF42564-BF43-4AB6-9F7D-DE4052C4D5E8}" presName="linear" presStyleCnt="0">
        <dgm:presLayoutVars>
          <dgm:animLvl val="lvl"/>
          <dgm:resizeHandles val="exact"/>
        </dgm:presLayoutVars>
      </dgm:prSet>
      <dgm:spPr/>
    </dgm:pt>
    <dgm:pt modelId="{4D3B6ECC-E094-4AAF-B7A3-E0D355E6AECA}" type="pres">
      <dgm:prSet presAssocID="{EDBB1C85-137E-4F5E-AEAE-5985CF28A1B3}" presName="parentText" presStyleLbl="node1" presStyleIdx="0" presStyleCnt="1" custScaleY="58625" custLinFactY="-100000" custLinFactNeighborX="-1711" custLinFactNeighborY="-139196">
        <dgm:presLayoutVars>
          <dgm:chMax val="0"/>
          <dgm:bulletEnabled val="1"/>
        </dgm:presLayoutVars>
      </dgm:prSet>
      <dgm:spPr/>
    </dgm:pt>
  </dgm:ptLst>
  <dgm:cxnLst>
    <dgm:cxn modelId="{C08FA729-733B-49C3-A6E4-D52B408992E4}" srcId="{0AF42564-BF43-4AB6-9F7D-DE4052C4D5E8}" destId="{EDBB1C85-137E-4F5E-AEAE-5985CF28A1B3}" srcOrd="0" destOrd="0" parTransId="{ADDC8E1A-E3B2-48DB-8965-0395F7E89CB5}" sibTransId="{4CE9759D-D2F9-4531-AC80-5D4A31B152A0}"/>
    <dgm:cxn modelId="{86773E59-9A18-46B8-A02C-1C50A8FF1B81}" type="presOf" srcId="{EDBB1C85-137E-4F5E-AEAE-5985CF28A1B3}" destId="{4D3B6ECC-E094-4AAF-B7A3-E0D355E6AECA}" srcOrd="0" destOrd="0" presId="urn:microsoft.com/office/officeart/2005/8/layout/vList2"/>
    <dgm:cxn modelId="{6D73947E-B2F7-4E0D-B85A-271F81EA655C}" type="presOf" srcId="{0AF42564-BF43-4AB6-9F7D-DE4052C4D5E8}" destId="{CFD48EED-869D-4F55-8C1F-CB512B00C08A}" srcOrd="0" destOrd="0" presId="urn:microsoft.com/office/officeart/2005/8/layout/vList2"/>
    <dgm:cxn modelId="{BC8C8741-6A14-4B1B-B50C-F591F0DF5E00}" type="presParOf" srcId="{CFD48EED-869D-4F55-8C1F-CB512B00C08A}" destId="{4D3B6ECC-E094-4AAF-B7A3-E0D355E6AECA}" srcOrd="0" destOrd="0" presId="urn:microsoft.com/office/officeart/2005/8/layout/vList2"/>
  </dgm:cxnLst>
  <dgm:bg>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2265EC-5B14-4093-A340-57BA318CE751}"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IN"/>
        </a:p>
      </dgm:t>
    </dgm:pt>
    <dgm:pt modelId="{A7C62917-894B-4125-B740-2A403FD849E5}" type="pres">
      <dgm:prSet presAssocID="{D82265EC-5B14-4093-A340-57BA318CE751}" presName="Name0" presStyleCnt="0">
        <dgm:presLayoutVars>
          <dgm:dir/>
          <dgm:resizeHandles val="exact"/>
        </dgm:presLayoutVars>
      </dgm:prSet>
      <dgm:spPr/>
    </dgm:pt>
  </dgm:ptLst>
  <dgm:cxnLst>
    <dgm:cxn modelId="{FB6F7132-2790-469A-8435-7CC22A087B91}" type="presOf" srcId="{D82265EC-5B14-4093-A340-57BA318CE751}" destId="{A7C62917-894B-4125-B740-2A403FD849E5}" srcOrd="0" destOrd="0" presId="urn:diagrams.loki3.com/TabbedArc+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83EB0-5718-4458-9F02-D21D82F8BCC9}">
      <dsp:nvSpPr>
        <dsp:cNvPr id="0" name=""/>
        <dsp:cNvSpPr/>
      </dsp:nvSpPr>
      <dsp:spPr>
        <a:xfrm>
          <a:off x="0" y="622"/>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Introduction</a:t>
          </a:r>
        </a:p>
      </dsp:txBody>
      <dsp:txXfrm>
        <a:off x="21062" y="21684"/>
        <a:ext cx="5812576" cy="389324"/>
      </dsp:txXfrm>
    </dsp:sp>
    <dsp:sp modelId="{B2E8C02E-8E9E-4B51-B885-D45C131286DC}">
      <dsp:nvSpPr>
        <dsp:cNvPr id="0" name=""/>
        <dsp:cNvSpPr/>
      </dsp:nvSpPr>
      <dsp:spPr>
        <a:xfrm>
          <a:off x="0" y="445023"/>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Abstract</a:t>
          </a:r>
        </a:p>
      </dsp:txBody>
      <dsp:txXfrm>
        <a:off x="21062" y="466085"/>
        <a:ext cx="5812576" cy="389324"/>
      </dsp:txXfrm>
    </dsp:sp>
    <dsp:sp modelId="{B6CD0E53-C0A7-46DE-B30F-A80B5CCFD31B}">
      <dsp:nvSpPr>
        <dsp:cNvPr id="0" name=""/>
        <dsp:cNvSpPr/>
      </dsp:nvSpPr>
      <dsp:spPr>
        <a:xfrm>
          <a:off x="0" y="889423"/>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Requirements</a:t>
          </a:r>
        </a:p>
      </dsp:txBody>
      <dsp:txXfrm>
        <a:off x="21062" y="910485"/>
        <a:ext cx="5812576" cy="389324"/>
      </dsp:txXfrm>
    </dsp:sp>
    <dsp:sp modelId="{33063C75-0219-4B17-91D0-8AE14C80E4FC}">
      <dsp:nvSpPr>
        <dsp:cNvPr id="0" name=""/>
        <dsp:cNvSpPr/>
      </dsp:nvSpPr>
      <dsp:spPr>
        <a:xfrm>
          <a:off x="0" y="1333824"/>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Features</a:t>
          </a:r>
        </a:p>
      </dsp:txBody>
      <dsp:txXfrm>
        <a:off x="21062" y="1354886"/>
        <a:ext cx="5812576" cy="389324"/>
      </dsp:txXfrm>
    </dsp:sp>
    <dsp:sp modelId="{4D3B6ECC-E094-4AAF-B7A3-E0D355E6AECA}">
      <dsp:nvSpPr>
        <dsp:cNvPr id="0" name=""/>
        <dsp:cNvSpPr/>
      </dsp:nvSpPr>
      <dsp:spPr>
        <a:xfrm>
          <a:off x="0" y="1778224"/>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Technical Aspects</a:t>
          </a:r>
        </a:p>
      </dsp:txBody>
      <dsp:txXfrm>
        <a:off x="21062" y="1799286"/>
        <a:ext cx="5812576" cy="389324"/>
      </dsp:txXfrm>
    </dsp:sp>
    <dsp:sp modelId="{ED7BA0A3-E7E0-4E5E-B6C9-307A96BB24E5}">
      <dsp:nvSpPr>
        <dsp:cNvPr id="0" name=""/>
        <dsp:cNvSpPr/>
      </dsp:nvSpPr>
      <dsp:spPr>
        <a:xfrm>
          <a:off x="0" y="2222625"/>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Architecture</a:t>
          </a:r>
        </a:p>
      </dsp:txBody>
      <dsp:txXfrm>
        <a:off x="21062" y="2243687"/>
        <a:ext cx="5812576" cy="389324"/>
      </dsp:txXfrm>
    </dsp:sp>
    <dsp:sp modelId="{9C5C3C2B-0C03-4D50-8D5E-E0603ABDF740}">
      <dsp:nvSpPr>
        <dsp:cNvPr id="0" name=""/>
        <dsp:cNvSpPr/>
      </dsp:nvSpPr>
      <dsp:spPr>
        <a:xfrm>
          <a:off x="0" y="2667025"/>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Database</a:t>
          </a:r>
        </a:p>
      </dsp:txBody>
      <dsp:txXfrm>
        <a:off x="21062" y="2688087"/>
        <a:ext cx="5812576" cy="389324"/>
      </dsp:txXfrm>
    </dsp:sp>
    <dsp:sp modelId="{7F9CB959-E3A2-48E6-B83E-12CE1E555547}">
      <dsp:nvSpPr>
        <dsp:cNvPr id="0" name=""/>
        <dsp:cNvSpPr/>
      </dsp:nvSpPr>
      <dsp:spPr>
        <a:xfrm>
          <a:off x="0" y="3111426"/>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Future Enhancement</a:t>
          </a:r>
        </a:p>
      </dsp:txBody>
      <dsp:txXfrm>
        <a:off x="21062" y="3132488"/>
        <a:ext cx="5812576" cy="389324"/>
      </dsp:txXfrm>
    </dsp:sp>
    <dsp:sp modelId="{A5B9331A-2559-4A8D-BE6A-73AC4B7F2F9B}">
      <dsp:nvSpPr>
        <dsp:cNvPr id="0" name=""/>
        <dsp:cNvSpPr/>
      </dsp:nvSpPr>
      <dsp:spPr>
        <a:xfrm>
          <a:off x="0" y="3555826"/>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Conclusion</a:t>
          </a:r>
        </a:p>
      </dsp:txBody>
      <dsp:txXfrm>
        <a:off x="21062" y="3576888"/>
        <a:ext cx="5812576" cy="389324"/>
      </dsp:txXfrm>
    </dsp:sp>
    <dsp:sp modelId="{249ABF14-B1CE-4F2A-8F14-0AB9C9C35DD6}">
      <dsp:nvSpPr>
        <dsp:cNvPr id="0" name=""/>
        <dsp:cNvSpPr/>
      </dsp:nvSpPr>
      <dsp:spPr>
        <a:xfrm>
          <a:off x="0" y="4000227"/>
          <a:ext cx="5854700" cy="43144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hnschrift" panose="020B0502040204020203" pitchFamily="34" charset="0"/>
              <a:cs typeface="Aparajita" panose="02020603050405020304" pitchFamily="18" charset="0"/>
            </a:rPr>
            <a:t>Reference</a:t>
          </a:r>
        </a:p>
      </dsp:txBody>
      <dsp:txXfrm>
        <a:off x="21062" y="4021289"/>
        <a:ext cx="5812576" cy="3893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36F76-2FC4-42B0-BFCD-D86EAB86AF8F}">
      <dsp:nvSpPr>
        <dsp:cNvPr id="0" name=""/>
        <dsp:cNvSpPr/>
      </dsp:nvSpPr>
      <dsp:spPr>
        <a:xfrm rot="2806824">
          <a:off x="3188056" y="4098186"/>
          <a:ext cx="2492806" cy="20258"/>
        </a:xfrm>
        <a:custGeom>
          <a:avLst/>
          <a:gdLst/>
          <a:ahLst/>
          <a:cxnLst/>
          <a:rect l="0" t="0" r="0" b="0"/>
          <a:pathLst>
            <a:path>
              <a:moveTo>
                <a:pt x="0" y="10129"/>
              </a:moveTo>
              <a:lnTo>
                <a:pt x="2492806"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878CD-6354-4966-A3B0-C16CDF986895}">
      <dsp:nvSpPr>
        <dsp:cNvPr id="0" name=""/>
        <dsp:cNvSpPr/>
      </dsp:nvSpPr>
      <dsp:spPr>
        <a:xfrm rot="2110953">
          <a:off x="3403611" y="3708915"/>
          <a:ext cx="2194557" cy="20258"/>
        </a:xfrm>
        <a:custGeom>
          <a:avLst/>
          <a:gdLst/>
          <a:ahLst/>
          <a:cxnLst/>
          <a:rect l="0" t="0" r="0" b="0"/>
          <a:pathLst>
            <a:path>
              <a:moveTo>
                <a:pt x="0" y="10129"/>
              </a:moveTo>
              <a:lnTo>
                <a:pt x="2194557"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91FE42-CFCE-4C5E-A51A-751B9AC1ED59}">
      <dsp:nvSpPr>
        <dsp:cNvPr id="0" name=""/>
        <dsp:cNvSpPr/>
      </dsp:nvSpPr>
      <dsp:spPr>
        <a:xfrm rot="1055643">
          <a:off x="3550784" y="3272124"/>
          <a:ext cx="2277898" cy="20258"/>
        </a:xfrm>
        <a:custGeom>
          <a:avLst/>
          <a:gdLst/>
          <a:ahLst/>
          <a:cxnLst/>
          <a:rect l="0" t="0" r="0" b="0"/>
          <a:pathLst>
            <a:path>
              <a:moveTo>
                <a:pt x="0" y="10129"/>
              </a:moveTo>
              <a:lnTo>
                <a:pt x="2277898"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0C923-A80F-4C64-BAE4-7C1A5DEB7B30}">
      <dsp:nvSpPr>
        <dsp:cNvPr id="0" name=""/>
        <dsp:cNvSpPr/>
      </dsp:nvSpPr>
      <dsp:spPr>
        <a:xfrm>
          <a:off x="3604062" y="2806175"/>
          <a:ext cx="2275714" cy="20258"/>
        </a:xfrm>
        <a:custGeom>
          <a:avLst/>
          <a:gdLst/>
          <a:ahLst/>
          <a:cxnLst/>
          <a:rect l="0" t="0" r="0" b="0"/>
          <a:pathLst>
            <a:path>
              <a:moveTo>
                <a:pt x="0" y="10129"/>
              </a:moveTo>
              <a:lnTo>
                <a:pt x="2275714"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311673-FF32-4453-8DFE-C55951A22666}">
      <dsp:nvSpPr>
        <dsp:cNvPr id="0" name=""/>
        <dsp:cNvSpPr/>
      </dsp:nvSpPr>
      <dsp:spPr>
        <a:xfrm rot="20544357">
          <a:off x="3550784" y="2340227"/>
          <a:ext cx="2277898" cy="20258"/>
        </a:xfrm>
        <a:custGeom>
          <a:avLst/>
          <a:gdLst/>
          <a:ahLst/>
          <a:cxnLst/>
          <a:rect l="0" t="0" r="0" b="0"/>
          <a:pathLst>
            <a:path>
              <a:moveTo>
                <a:pt x="0" y="10129"/>
              </a:moveTo>
              <a:lnTo>
                <a:pt x="2277898"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AA02FA-D762-4FC9-8470-422BE33A1DAA}">
      <dsp:nvSpPr>
        <dsp:cNvPr id="0" name=""/>
        <dsp:cNvSpPr/>
      </dsp:nvSpPr>
      <dsp:spPr>
        <a:xfrm rot="19503170">
          <a:off x="3399883" y="1889409"/>
          <a:ext cx="2264630" cy="20258"/>
        </a:xfrm>
        <a:custGeom>
          <a:avLst/>
          <a:gdLst/>
          <a:ahLst/>
          <a:cxnLst/>
          <a:rect l="0" t="0" r="0" b="0"/>
          <a:pathLst>
            <a:path>
              <a:moveTo>
                <a:pt x="0" y="10129"/>
              </a:moveTo>
              <a:lnTo>
                <a:pt x="2264630"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6D79B-6CF3-4FEB-B410-4AF66E5A7C7B}">
      <dsp:nvSpPr>
        <dsp:cNvPr id="0" name=""/>
        <dsp:cNvSpPr/>
      </dsp:nvSpPr>
      <dsp:spPr>
        <a:xfrm rot="18494815">
          <a:off x="3075782" y="1500882"/>
          <a:ext cx="2346923" cy="20258"/>
        </a:xfrm>
        <a:custGeom>
          <a:avLst/>
          <a:gdLst/>
          <a:ahLst/>
          <a:cxnLst/>
          <a:rect l="0" t="0" r="0" b="0"/>
          <a:pathLst>
            <a:path>
              <a:moveTo>
                <a:pt x="0" y="10129"/>
              </a:moveTo>
              <a:lnTo>
                <a:pt x="2346923" y="101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73037-E2A6-4A00-8B68-82968066D339}">
      <dsp:nvSpPr>
        <dsp:cNvPr id="0" name=""/>
        <dsp:cNvSpPr/>
      </dsp:nvSpPr>
      <dsp:spPr>
        <a:xfrm>
          <a:off x="2150853" y="1790751"/>
          <a:ext cx="2138988" cy="2051106"/>
        </a:xfrm>
        <a:prstGeom prst="ellipse">
          <a:avLst/>
        </a:prstGeom>
        <a:blipFill dpi="0" rotWithShape="1">
          <a:blip xmlns:r="http://schemas.openxmlformats.org/officeDocument/2006/relationships" r:embed="rId1"/>
          <a:srcRect/>
          <a:stretch>
            <a:fillRect t="1000" r="2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BE237-6394-4FEA-8E09-E0C9D2042A3A}">
      <dsp:nvSpPr>
        <dsp:cNvPr id="0" name=""/>
        <dsp:cNvSpPr/>
      </dsp:nvSpPr>
      <dsp:spPr>
        <a:xfrm>
          <a:off x="4850384" y="2235"/>
          <a:ext cx="657796" cy="657796"/>
        </a:xfrm>
        <a:prstGeom prst="ellipse">
          <a:avLst/>
        </a:prstGeom>
        <a:blipFill rotWithShape="0">
          <a:blip xmlns:r="http://schemas.openxmlformats.org/officeDocument/2006/relationships" r:embed="rId2"/>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4946716" y="98567"/>
        <a:ext cx="465132" cy="465132"/>
      </dsp:txXfrm>
    </dsp:sp>
    <dsp:sp modelId="{A7847813-A423-444A-AD7B-05C67BAD7495}">
      <dsp:nvSpPr>
        <dsp:cNvPr id="0" name=""/>
        <dsp:cNvSpPr/>
      </dsp:nvSpPr>
      <dsp:spPr>
        <a:xfrm>
          <a:off x="5573960" y="2235"/>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Python</a:t>
          </a:r>
        </a:p>
      </dsp:txBody>
      <dsp:txXfrm>
        <a:off x="5573960" y="2235"/>
        <a:ext cx="986694" cy="657796"/>
      </dsp:txXfrm>
    </dsp:sp>
    <dsp:sp modelId="{FCEECBE8-A6FD-4631-B50D-5E2AC211DAF9}">
      <dsp:nvSpPr>
        <dsp:cNvPr id="0" name=""/>
        <dsp:cNvSpPr/>
      </dsp:nvSpPr>
      <dsp:spPr>
        <a:xfrm>
          <a:off x="5394545" y="734279"/>
          <a:ext cx="680786" cy="649488"/>
        </a:xfrm>
        <a:prstGeom prst="ellipse">
          <a:avLst/>
        </a:prstGeom>
        <a:blipFill rotWithShape="0">
          <a:blip xmlns:r="http://schemas.openxmlformats.org/officeDocument/2006/relationships" r:embed="rId3">
            <a:extLst>
              <a:ext uri="{96DAC541-7B7A-43D3-8B79-37D633B846F1}">
                <asvg:svgBlip xmlns:asvg="http://schemas.microsoft.com/office/drawing/2016/SVG/main" r:embed="rId4"/>
              </a:ext>
            </a:extLst>
          </a:blip>
          <a:stretch>
            <a:fillRect l="-5000" t="4000" r="-6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494244" y="829394"/>
        <a:ext cx="481388" cy="459258"/>
      </dsp:txXfrm>
    </dsp:sp>
    <dsp:sp modelId="{43BD259A-1982-4968-ACF6-570EA0167525}">
      <dsp:nvSpPr>
        <dsp:cNvPr id="0" name=""/>
        <dsp:cNvSpPr/>
      </dsp:nvSpPr>
      <dsp:spPr>
        <a:xfrm>
          <a:off x="6112373" y="734279"/>
          <a:ext cx="1021179" cy="64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SQLite3</a:t>
          </a:r>
        </a:p>
      </dsp:txBody>
      <dsp:txXfrm>
        <a:off x="6112373" y="734279"/>
        <a:ext cx="1021179" cy="649488"/>
      </dsp:txXfrm>
    </dsp:sp>
    <dsp:sp modelId="{46E89896-89F6-45A4-A33F-98E497792871}">
      <dsp:nvSpPr>
        <dsp:cNvPr id="0" name=""/>
        <dsp:cNvSpPr/>
      </dsp:nvSpPr>
      <dsp:spPr>
        <a:xfrm>
          <a:off x="5760020" y="1577770"/>
          <a:ext cx="657796" cy="657796"/>
        </a:xfrm>
        <a:prstGeom prst="ellipse">
          <a:avLst/>
        </a:prstGeom>
        <a:blipFill dpi="0" rotWithShape="0">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856352" y="1674102"/>
        <a:ext cx="465132" cy="465132"/>
      </dsp:txXfrm>
    </dsp:sp>
    <dsp:sp modelId="{1296450A-E45C-4ACA-AC6E-23C194347E36}">
      <dsp:nvSpPr>
        <dsp:cNvPr id="0" name=""/>
        <dsp:cNvSpPr/>
      </dsp:nvSpPr>
      <dsp:spPr>
        <a:xfrm>
          <a:off x="6483596" y="1577770"/>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Django</a:t>
          </a:r>
        </a:p>
      </dsp:txBody>
      <dsp:txXfrm>
        <a:off x="6483596" y="1577770"/>
        <a:ext cx="986694" cy="657796"/>
      </dsp:txXfrm>
    </dsp:sp>
    <dsp:sp modelId="{5CBD3A71-953D-49F9-A530-692CDC9DA8F8}">
      <dsp:nvSpPr>
        <dsp:cNvPr id="0" name=""/>
        <dsp:cNvSpPr/>
      </dsp:nvSpPr>
      <dsp:spPr>
        <a:xfrm>
          <a:off x="5879776" y="2487406"/>
          <a:ext cx="657796" cy="657796"/>
        </a:xfrm>
        <a:prstGeom prst="ellipse">
          <a:avLst/>
        </a:prstGeom>
        <a:blipFill rotWithShape="0">
          <a:blip xmlns:r="http://schemas.openxmlformats.org/officeDocument/2006/relationships" r:embed="rId6"/>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976108" y="2583738"/>
        <a:ext cx="465132" cy="465132"/>
      </dsp:txXfrm>
    </dsp:sp>
    <dsp:sp modelId="{20AFB975-A9CA-403E-83D3-2597EFDBAA0E}">
      <dsp:nvSpPr>
        <dsp:cNvPr id="0" name=""/>
        <dsp:cNvSpPr/>
      </dsp:nvSpPr>
      <dsp:spPr>
        <a:xfrm>
          <a:off x="6603352" y="2487406"/>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HTML</a:t>
          </a:r>
        </a:p>
      </dsp:txBody>
      <dsp:txXfrm>
        <a:off x="6603352" y="2487406"/>
        <a:ext cx="986694" cy="657796"/>
      </dsp:txXfrm>
    </dsp:sp>
    <dsp:sp modelId="{7F6688D1-9398-4983-84FE-7BF8B3E3890C}">
      <dsp:nvSpPr>
        <dsp:cNvPr id="0" name=""/>
        <dsp:cNvSpPr/>
      </dsp:nvSpPr>
      <dsp:spPr>
        <a:xfrm>
          <a:off x="5760020" y="3397042"/>
          <a:ext cx="657796" cy="657796"/>
        </a:xfrm>
        <a:prstGeom prst="ellipse">
          <a:avLst/>
        </a:prstGeom>
        <a:blipFill rotWithShape="0">
          <a:blip xmlns:r="http://schemas.openxmlformats.org/officeDocument/2006/relationships" r:embed="rId7"/>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856352" y="3493374"/>
        <a:ext cx="465132" cy="465132"/>
      </dsp:txXfrm>
    </dsp:sp>
    <dsp:sp modelId="{73E7F566-BF37-4C41-8CA5-014900045D4F}">
      <dsp:nvSpPr>
        <dsp:cNvPr id="0" name=""/>
        <dsp:cNvSpPr/>
      </dsp:nvSpPr>
      <dsp:spPr>
        <a:xfrm>
          <a:off x="6483596" y="3397042"/>
          <a:ext cx="986694"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CSS</a:t>
          </a:r>
        </a:p>
      </dsp:txBody>
      <dsp:txXfrm>
        <a:off x="6483596" y="3397042"/>
        <a:ext cx="986694" cy="657796"/>
      </dsp:txXfrm>
    </dsp:sp>
    <dsp:sp modelId="{2F11F109-7CEE-4069-944B-DA490C4EBD37}">
      <dsp:nvSpPr>
        <dsp:cNvPr id="0" name=""/>
        <dsp:cNvSpPr/>
      </dsp:nvSpPr>
      <dsp:spPr>
        <a:xfrm>
          <a:off x="5285174" y="4244688"/>
          <a:ext cx="855779" cy="657796"/>
        </a:xfrm>
        <a:prstGeom prst="ellipse">
          <a:avLst/>
        </a:prstGeom>
        <a:blipFill rotWithShape="0">
          <a:blip xmlns:r="http://schemas.openxmlformats.org/officeDocument/2006/relationships" r:embed="rId8">
            <a:extLst>
              <a:ext uri="{96DAC541-7B7A-43D3-8B79-37D633B846F1}">
                <asvg:svgBlip xmlns:asvg="http://schemas.microsoft.com/office/drawing/2016/SVG/main" r:embed="rId9"/>
              </a:ext>
            </a:extLst>
          </a:blip>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a:p>
      </dsp:txBody>
      <dsp:txXfrm>
        <a:off x="5410500" y="4341020"/>
        <a:ext cx="605127" cy="465132"/>
      </dsp:txXfrm>
    </dsp:sp>
    <dsp:sp modelId="{23F91C2E-1FEF-4E5B-B4B4-C7FE22F14ABB}">
      <dsp:nvSpPr>
        <dsp:cNvPr id="0" name=""/>
        <dsp:cNvSpPr/>
      </dsp:nvSpPr>
      <dsp:spPr>
        <a:xfrm>
          <a:off x="5959254" y="4244688"/>
          <a:ext cx="1283669"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IN" sz="1800" b="1" kern="1200" dirty="0"/>
            <a:t>JavaScript</a:t>
          </a:r>
        </a:p>
      </dsp:txBody>
      <dsp:txXfrm>
        <a:off x="5959254" y="4244688"/>
        <a:ext cx="1283669" cy="657796"/>
      </dsp:txXfrm>
    </dsp:sp>
    <dsp:sp modelId="{8B9887C5-EFE1-4512-98B2-B1A9DA3EC202}">
      <dsp:nvSpPr>
        <dsp:cNvPr id="0" name=""/>
        <dsp:cNvSpPr/>
      </dsp:nvSpPr>
      <dsp:spPr>
        <a:xfrm>
          <a:off x="5009204" y="4974190"/>
          <a:ext cx="1095980" cy="657796"/>
        </a:xfrm>
        <a:prstGeom prst="ellipse">
          <a:avLst/>
        </a:prstGeom>
        <a:blipFill dpi="0" rotWithShape="0">
          <a:blip xmlns:r="http://schemas.openxmlformats.org/officeDocument/2006/relationships" r:embed="rId10">
            <a:extLst>
              <a:ext uri="{96DAC541-7B7A-43D3-8B79-37D633B846F1}">
                <asvg:svgBlip xmlns:asvg="http://schemas.microsoft.com/office/drawing/2016/SVG/main" r:embed="rId11"/>
              </a:ext>
            </a:extLst>
          </a:blip>
          <a:srcRect/>
          <a:stretch>
            <a:fillRect l="6000" t="4000" r="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IN" sz="3000" kern="1200" dirty="0"/>
        </a:p>
      </dsp:txBody>
      <dsp:txXfrm>
        <a:off x="5169707" y="5070522"/>
        <a:ext cx="774974" cy="465132"/>
      </dsp:txXfrm>
    </dsp:sp>
    <dsp:sp modelId="{22E46B93-8CB9-4C21-9DE8-B6E00FEBACDD}">
      <dsp:nvSpPr>
        <dsp:cNvPr id="0" name=""/>
        <dsp:cNvSpPr/>
      </dsp:nvSpPr>
      <dsp:spPr>
        <a:xfrm>
          <a:off x="5623234" y="4974190"/>
          <a:ext cx="1643970" cy="65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endParaRPr lang="en-IN" sz="1800" b="1" kern="1200" dirty="0"/>
        </a:p>
        <a:p>
          <a:pPr marL="171450" lvl="1" indent="-171450" algn="l" defTabSz="800100">
            <a:lnSpc>
              <a:spcPct val="90000"/>
            </a:lnSpc>
            <a:spcBef>
              <a:spcPct val="0"/>
            </a:spcBef>
            <a:spcAft>
              <a:spcPct val="15000"/>
            </a:spcAft>
            <a:buChar char="•"/>
          </a:pPr>
          <a:r>
            <a:rPr lang="en-IN" sz="1800" b="1" kern="1200" dirty="0"/>
            <a:t>Bootstrap 5</a:t>
          </a:r>
        </a:p>
        <a:p>
          <a:pPr marL="171450" lvl="1" indent="-171450" algn="l" defTabSz="800100">
            <a:lnSpc>
              <a:spcPct val="90000"/>
            </a:lnSpc>
            <a:spcBef>
              <a:spcPct val="0"/>
            </a:spcBef>
            <a:spcAft>
              <a:spcPct val="15000"/>
            </a:spcAft>
            <a:buChar char="•"/>
          </a:pPr>
          <a:endParaRPr lang="en-IN" sz="1800" b="1" kern="1200" dirty="0"/>
        </a:p>
      </dsp:txBody>
      <dsp:txXfrm>
        <a:off x="5623234" y="4974190"/>
        <a:ext cx="1643970" cy="6577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BA0A3-E7E0-4E5E-B6C9-307A96BB24E5}">
      <dsp:nvSpPr>
        <dsp:cNvPr id="0" name=""/>
        <dsp:cNvSpPr/>
      </dsp:nvSpPr>
      <dsp:spPr>
        <a:xfrm>
          <a:off x="0" y="66126"/>
          <a:ext cx="9401877" cy="637438"/>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Architecture</a:t>
          </a:r>
        </a:p>
      </dsp:txBody>
      <dsp:txXfrm>
        <a:off x="31117" y="97243"/>
        <a:ext cx="9339643" cy="5752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54786-EA85-44C1-A71F-9161EF78397A}">
      <dsp:nvSpPr>
        <dsp:cNvPr id="0" name=""/>
        <dsp:cNvSpPr/>
      </dsp:nvSpPr>
      <dsp:spPr>
        <a:xfrm>
          <a:off x="3562349" y="4811929"/>
          <a:ext cx="7232650" cy="3271212"/>
        </a:xfrm>
        <a:prstGeom prst="rect">
          <a:avLst/>
        </a:prstGeom>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kern="1200" dirty="0"/>
            <a:t>Architecture follows a client -server model, where the client (web browser) sends requests to the server (Django application), which processes the requests, interacts with the database, and generates responses to be sent back to the client.</a:t>
          </a:r>
          <a:endParaRPr lang="en-IN" sz="2200" b="0" kern="1200" dirty="0"/>
        </a:p>
        <a:p>
          <a:pPr marL="171450" lvl="1" indent="-171450" algn="l" defTabSz="755650">
            <a:lnSpc>
              <a:spcPct val="90000"/>
            </a:lnSpc>
            <a:spcBef>
              <a:spcPct val="0"/>
            </a:spcBef>
            <a:spcAft>
              <a:spcPct val="15000"/>
            </a:spcAft>
            <a:buChar char="•"/>
          </a:pPr>
          <a:r>
            <a:rPr lang="en-US" sz="1700" b="0" kern="1200" dirty="0"/>
            <a:t>Models</a:t>
          </a:r>
          <a:endParaRPr lang="en-IN" sz="1700" b="0" kern="1200" dirty="0"/>
        </a:p>
        <a:p>
          <a:pPr marL="171450" lvl="1" indent="-171450" algn="l" defTabSz="755650">
            <a:lnSpc>
              <a:spcPct val="90000"/>
            </a:lnSpc>
            <a:spcBef>
              <a:spcPct val="0"/>
            </a:spcBef>
            <a:spcAft>
              <a:spcPct val="15000"/>
            </a:spcAft>
            <a:buChar char="•"/>
          </a:pPr>
          <a:r>
            <a:rPr lang="en-US" sz="1700" b="0" kern="1200" dirty="0"/>
            <a:t>Views</a:t>
          </a:r>
          <a:endParaRPr lang="en-IN" sz="1700" b="0" kern="1200" dirty="0"/>
        </a:p>
        <a:p>
          <a:pPr marL="171450" lvl="1" indent="-171450" algn="l" defTabSz="755650">
            <a:lnSpc>
              <a:spcPct val="90000"/>
            </a:lnSpc>
            <a:spcBef>
              <a:spcPct val="0"/>
            </a:spcBef>
            <a:spcAft>
              <a:spcPct val="15000"/>
            </a:spcAft>
            <a:buChar char="•"/>
          </a:pPr>
          <a:r>
            <a:rPr lang="en-US" sz="1700" b="0" kern="1200"/>
            <a:t>Templates</a:t>
          </a:r>
          <a:endParaRPr lang="en-IN" sz="1700" b="0" kern="1200" dirty="0"/>
        </a:p>
        <a:p>
          <a:pPr marL="171450" lvl="1" indent="-171450" algn="l" defTabSz="755650">
            <a:lnSpc>
              <a:spcPct val="90000"/>
            </a:lnSpc>
            <a:spcBef>
              <a:spcPct val="0"/>
            </a:spcBef>
            <a:spcAft>
              <a:spcPct val="15000"/>
            </a:spcAft>
            <a:buChar char="•"/>
          </a:pPr>
          <a:r>
            <a:rPr lang="en-US" sz="1700" b="0" kern="1200"/>
            <a:t>URL Configuration</a:t>
          </a:r>
          <a:endParaRPr lang="en-IN" sz="1700" b="0" kern="1200" dirty="0"/>
        </a:p>
        <a:p>
          <a:pPr marL="171450" lvl="1" indent="-171450" algn="l" defTabSz="755650">
            <a:lnSpc>
              <a:spcPct val="90000"/>
            </a:lnSpc>
            <a:spcBef>
              <a:spcPct val="0"/>
            </a:spcBef>
            <a:spcAft>
              <a:spcPct val="15000"/>
            </a:spcAft>
            <a:buChar char="•"/>
          </a:pPr>
          <a:r>
            <a:rPr lang="en-US" sz="1700" b="0" kern="1200" dirty="0"/>
            <a:t>Static Files </a:t>
          </a:r>
          <a:r>
            <a:rPr lang="en-US" sz="1700" b="0" kern="1200" dirty="0" err="1"/>
            <a:t>etc</a:t>
          </a:r>
          <a:endParaRPr lang="en-IN" sz="1700" b="0" kern="1200" dirty="0"/>
        </a:p>
      </dsp:txBody>
      <dsp:txXfrm>
        <a:off x="3562349" y="4811929"/>
        <a:ext cx="7232650" cy="3271212"/>
      </dsp:txXfrm>
    </dsp:sp>
    <dsp:sp modelId="{AF0C13D0-191E-4C48-882D-696FE2AC1359}">
      <dsp:nvSpPr>
        <dsp:cNvPr id="0" name=""/>
        <dsp:cNvSpPr/>
      </dsp:nvSpPr>
      <dsp:spPr>
        <a:xfrm>
          <a:off x="0" y="4811929"/>
          <a:ext cx="3238500" cy="3271212"/>
        </a:xfrm>
        <a:prstGeom prst="rect">
          <a:avLst/>
        </a:prstGeom>
        <a:blipFill rotWithShape="1">
          <a:blip xmlns:r="http://schemas.openxmlformats.org/officeDocument/2006/relationships" r:embed="rId1"/>
          <a:srcRect/>
          <a:stretch>
            <a:fillRect l="-8000" r="-8000"/>
          </a:stretch>
        </a:blip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C3C2B-0C03-4D50-8D5E-E0603ABDF740}">
      <dsp:nvSpPr>
        <dsp:cNvPr id="0" name=""/>
        <dsp:cNvSpPr/>
      </dsp:nvSpPr>
      <dsp:spPr>
        <a:xfrm>
          <a:off x="0" y="0"/>
          <a:ext cx="7797800" cy="574335"/>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Database</a:t>
          </a:r>
        </a:p>
      </dsp:txBody>
      <dsp:txXfrm>
        <a:off x="28037" y="28037"/>
        <a:ext cx="7741726" cy="5182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CB959-E3A2-48E6-B83E-12CE1E555547}">
      <dsp:nvSpPr>
        <dsp:cNvPr id="0" name=""/>
        <dsp:cNvSpPr/>
      </dsp:nvSpPr>
      <dsp:spPr>
        <a:xfrm>
          <a:off x="0" y="123015"/>
          <a:ext cx="7797800" cy="9168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Future Enhancement</a:t>
          </a:r>
        </a:p>
      </dsp:txBody>
      <dsp:txXfrm>
        <a:off x="44754" y="167769"/>
        <a:ext cx="7708292" cy="8272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4C3EE-E6A2-48F4-AA6B-EEFD3A955789}">
      <dsp:nvSpPr>
        <dsp:cNvPr id="0" name=""/>
        <dsp:cNvSpPr/>
      </dsp:nvSpPr>
      <dsp:spPr>
        <a:xfrm>
          <a:off x="96943" y="0"/>
          <a:ext cx="7769012" cy="485563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ADA40-8DB0-4254-A179-4D6E0E892EA7}">
      <dsp:nvSpPr>
        <dsp:cNvPr id="0" name=""/>
        <dsp:cNvSpPr/>
      </dsp:nvSpPr>
      <dsp:spPr>
        <a:xfrm>
          <a:off x="862191" y="3610648"/>
          <a:ext cx="178687" cy="178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0BCBD-29DA-4D7D-8C4E-53759569266A}">
      <dsp:nvSpPr>
        <dsp:cNvPr id="0" name=""/>
        <dsp:cNvSpPr/>
      </dsp:nvSpPr>
      <dsp:spPr>
        <a:xfrm>
          <a:off x="951535" y="3699992"/>
          <a:ext cx="1328501" cy="115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83"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Add/delete employee</a:t>
          </a:r>
        </a:p>
      </dsp:txBody>
      <dsp:txXfrm>
        <a:off x="951535" y="3699992"/>
        <a:ext cx="1328501" cy="1155640"/>
      </dsp:txXfrm>
    </dsp:sp>
    <dsp:sp modelId="{64CC36A0-4540-4228-BBE2-EFED39DBBBAC}">
      <dsp:nvSpPr>
        <dsp:cNvPr id="0" name=""/>
        <dsp:cNvSpPr/>
      </dsp:nvSpPr>
      <dsp:spPr>
        <a:xfrm>
          <a:off x="2124655" y="2481228"/>
          <a:ext cx="310760" cy="3107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881CF-6B64-40F0-A210-B0949D31DFAF}">
      <dsp:nvSpPr>
        <dsp:cNvPr id="0" name=""/>
        <dsp:cNvSpPr/>
      </dsp:nvSpPr>
      <dsp:spPr>
        <a:xfrm>
          <a:off x="2280036" y="2636608"/>
          <a:ext cx="1631492" cy="2219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66"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Add/ view/edit employee details</a:t>
          </a:r>
        </a:p>
      </dsp:txBody>
      <dsp:txXfrm>
        <a:off x="2280036" y="2636608"/>
        <a:ext cx="1631492" cy="2219024"/>
      </dsp:txXfrm>
    </dsp:sp>
    <dsp:sp modelId="{B33F36F4-175A-4CA5-8AB9-956FCB413219}">
      <dsp:nvSpPr>
        <dsp:cNvPr id="0" name=""/>
        <dsp:cNvSpPr/>
      </dsp:nvSpPr>
      <dsp:spPr>
        <a:xfrm>
          <a:off x="3736726" y="1648972"/>
          <a:ext cx="411757" cy="4117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C0E24-A067-406F-8290-374546ED3F57}">
      <dsp:nvSpPr>
        <dsp:cNvPr id="0" name=""/>
        <dsp:cNvSpPr/>
      </dsp:nvSpPr>
      <dsp:spPr>
        <a:xfrm>
          <a:off x="3942604" y="1854851"/>
          <a:ext cx="1631492" cy="300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182"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Employee management</a:t>
          </a:r>
        </a:p>
      </dsp:txBody>
      <dsp:txXfrm>
        <a:off x="3942604" y="1854851"/>
        <a:ext cx="1631492" cy="3000781"/>
      </dsp:txXfrm>
    </dsp:sp>
    <dsp:sp modelId="{E905AAEF-34A9-473F-8683-2620430C0D84}">
      <dsp:nvSpPr>
        <dsp:cNvPr id="0" name=""/>
        <dsp:cNvSpPr/>
      </dsp:nvSpPr>
      <dsp:spPr>
        <a:xfrm>
          <a:off x="5492522" y="1098344"/>
          <a:ext cx="551599" cy="5515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81867-D689-4703-8444-BCDA26D371C4}">
      <dsp:nvSpPr>
        <dsp:cNvPr id="0" name=""/>
        <dsp:cNvSpPr/>
      </dsp:nvSpPr>
      <dsp:spPr>
        <a:xfrm>
          <a:off x="5768322" y="1374144"/>
          <a:ext cx="1631492" cy="348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281" tIns="0" rIns="0" bIns="0" numCol="1" spcCol="1270" anchor="t" anchorCtr="0">
          <a:noAutofit/>
        </a:bodyPr>
        <a:lstStyle/>
        <a:p>
          <a:pPr marL="0" lvl="0" indent="0" algn="l" defTabSz="844550">
            <a:lnSpc>
              <a:spcPct val="90000"/>
            </a:lnSpc>
            <a:spcBef>
              <a:spcPct val="0"/>
            </a:spcBef>
            <a:spcAft>
              <a:spcPct val="35000"/>
            </a:spcAft>
            <a:buNone/>
          </a:pPr>
          <a:r>
            <a:rPr lang="en-IN" sz="1900" kern="1200" dirty="0">
              <a:latin typeface="Bahnschrift" panose="020B0502040204020203" pitchFamily="34" charset="0"/>
            </a:rPr>
            <a:t>Task scheduling</a:t>
          </a:r>
        </a:p>
      </dsp:txBody>
      <dsp:txXfrm>
        <a:off x="5768322" y="1374144"/>
        <a:ext cx="1631492" cy="34814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9331A-2559-4A8D-BE6A-73AC4B7F2F9B}">
      <dsp:nvSpPr>
        <dsp:cNvPr id="0" name=""/>
        <dsp:cNvSpPr/>
      </dsp:nvSpPr>
      <dsp:spPr>
        <a:xfrm>
          <a:off x="0" y="171536"/>
          <a:ext cx="8636000" cy="80199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Conclusion</a:t>
          </a:r>
        </a:p>
      </dsp:txBody>
      <dsp:txXfrm>
        <a:off x="39150" y="210686"/>
        <a:ext cx="8557700" cy="72369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ABF14-B1CE-4F2A-8F14-0AB9C9C35DD6}">
      <dsp:nvSpPr>
        <dsp:cNvPr id="0" name=""/>
        <dsp:cNvSpPr/>
      </dsp:nvSpPr>
      <dsp:spPr>
        <a:xfrm>
          <a:off x="0" y="147768"/>
          <a:ext cx="7797800" cy="533445"/>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Reference</a:t>
          </a:r>
        </a:p>
      </dsp:txBody>
      <dsp:txXfrm>
        <a:off x="26041" y="173809"/>
        <a:ext cx="7745718" cy="48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83EB0-5718-4458-9F02-D21D82F8BCC9}">
      <dsp:nvSpPr>
        <dsp:cNvPr id="0" name=""/>
        <dsp:cNvSpPr/>
      </dsp:nvSpPr>
      <dsp:spPr>
        <a:xfrm>
          <a:off x="0" y="0"/>
          <a:ext cx="10782300" cy="12168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latin typeface="Blackadder ITC" panose="04020505051007020D02" pitchFamily="82" charset="0"/>
            </a:rPr>
            <a:t>Introduction</a:t>
          </a:r>
        </a:p>
      </dsp:txBody>
      <dsp:txXfrm>
        <a:off x="59399" y="59399"/>
        <a:ext cx="10663502"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8C02E-8E9E-4B51-B885-D45C131286DC}">
      <dsp:nvSpPr>
        <dsp:cNvPr id="0" name=""/>
        <dsp:cNvSpPr/>
      </dsp:nvSpPr>
      <dsp:spPr>
        <a:xfrm>
          <a:off x="0" y="0"/>
          <a:ext cx="9982200" cy="121680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Abstract</a:t>
          </a:r>
        </a:p>
      </dsp:txBody>
      <dsp:txXfrm>
        <a:off x="59399" y="59399"/>
        <a:ext cx="98634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D0E53-C0A7-46DE-B30F-A80B5CCFD31B}">
      <dsp:nvSpPr>
        <dsp:cNvPr id="0" name=""/>
        <dsp:cNvSpPr/>
      </dsp:nvSpPr>
      <dsp:spPr>
        <a:xfrm>
          <a:off x="0" y="27729"/>
          <a:ext cx="9482431" cy="71265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Requirements</a:t>
          </a:r>
        </a:p>
      </dsp:txBody>
      <dsp:txXfrm>
        <a:off x="34789" y="62518"/>
        <a:ext cx="9412853" cy="6430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34C9B-ECFE-4A27-B88A-EC1B7E973E3E}">
      <dsp:nvSpPr>
        <dsp:cNvPr id="0" name=""/>
        <dsp:cNvSpPr/>
      </dsp:nvSpPr>
      <dsp:spPr>
        <a:xfrm>
          <a:off x="2215820" y="748"/>
          <a:ext cx="663241" cy="663241"/>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7BE32BC-1D09-44D9-A9AF-243D8BEF2F5A}">
      <dsp:nvSpPr>
        <dsp:cNvPr id="0" name=""/>
        <dsp:cNvSpPr/>
      </dsp:nvSpPr>
      <dsp:spPr>
        <a:xfrm>
          <a:off x="2910717" y="22768"/>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User Management</a:t>
          </a:r>
          <a:endParaRPr lang="en-IN" sz="2300" kern="1200" dirty="0"/>
        </a:p>
      </dsp:txBody>
      <dsp:txXfrm>
        <a:off x="2910717" y="22768"/>
        <a:ext cx="3538636" cy="663241"/>
      </dsp:txXfrm>
    </dsp:sp>
    <dsp:sp modelId="{25A9EE76-BB30-4799-BDDC-412FB3D1D1CE}">
      <dsp:nvSpPr>
        <dsp:cNvPr id="0" name=""/>
        <dsp:cNvSpPr/>
      </dsp:nvSpPr>
      <dsp:spPr>
        <a:xfrm>
          <a:off x="2215820" y="663990"/>
          <a:ext cx="663241" cy="663241"/>
        </a:xfrm>
        <a:prstGeom prst="ellipse">
          <a:avLst/>
        </a:prstGeom>
        <a:blipFill rotWithShape="0">
          <a:blip xmlns:r="http://schemas.openxmlformats.org/officeDocument/2006/relationships" r:embed="rId2"/>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AA20BDA-52E7-4869-8A74-9B43F4FFDD8E}">
      <dsp:nvSpPr>
        <dsp:cNvPr id="0" name=""/>
        <dsp:cNvSpPr/>
      </dsp:nvSpPr>
      <dsp:spPr>
        <a:xfrm>
          <a:off x="2921723" y="619957"/>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Fuel Inventory Management</a:t>
          </a:r>
          <a:endParaRPr lang="en-IN" sz="2300" kern="1200" dirty="0"/>
        </a:p>
      </dsp:txBody>
      <dsp:txXfrm>
        <a:off x="2921723" y="619957"/>
        <a:ext cx="3538636" cy="663241"/>
      </dsp:txXfrm>
    </dsp:sp>
    <dsp:sp modelId="{EC0E67E5-D51E-4554-B325-51029272DD7B}">
      <dsp:nvSpPr>
        <dsp:cNvPr id="0" name=""/>
        <dsp:cNvSpPr/>
      </dsp:nvSpPr>
      <dsp:spPr>
        <a:xfrm>
          <a:off x="2215820" y="1327232"/>
          <a:ext cx="663241" cy="663241"/>
        </a:xfrm>
        <a:prstGeom prst="ellipse">
          <a:avLst/>
        </a:prstGeom>
        <a:blipFill rotWithShape="0">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9E18A6F-6FF5-487B-86FF-264B0F08C551}">
      <dsp:nvSpPr>
        <dsp:cNvPr id="0" name=""/>
        <dsp:cNvSpPr/>
      </dsp:nvSpPr>
      <dsp:spPr>
        <a:xfrm>
          <a:off x="2921723" y="1349245"/>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Fuel Dispensing</a:t>
          </a:r>
          <a:endParaRPr lang="en-IN" sz="2300" kern="1200" dirty="0"/>
        </a:p>
      </dsp:txBody>
      <dsp:txXfrm>
        <a:off x="2921723" y="1349245"/>
        <a:ext cx="3538636" cy="663241"/>
      </dsp:txXfrm>
    </dsp:sp>
    <dsp:sp modelId="{E5BD8045-6A29-4AF2-854D-D09CBFF99DAC}">
      <dsp:nvSpPr>
        <dsp:cNvPr id="0" name=""/>
        <dsp:cNvSpPr/>
      </dsp:nvSpPr>
      <dsp:spPr>
        <a:xfrm>
          <a:off x="2215820" y="1990473"/>
          <a:ext cx="663241" cy="663241"/>
        </a:xfrm>
        <a:prstGeom prst="ellipse">
          <a:avLst/>
        </a:prstGeom>
        <a:blipFill rotWithShape="0">
          <a:blip xmlns:r="http://schemas.openxmlformats.org/officeDocument/2006/relationships" r:embed="rId4"/>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C89EF3F-5C52-4326-9286-3838AA7E2DE9}">
      <dsp:nvSpPr>
        <dsp:cNvPr id="0" name=""/>
        <dsp:cNvSpPr/>
      </dsp:nvSpPr>
      <dsp:spPr>
        <a:xfrm>
          <a:off x="2812449" y="2040681"/>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Sales and Financial Reporting</a:t>
          </a:r>
          <a:endParaRPr lang="en-IN" sz="2300" kern="1200" dirty="0"/>
        </a:p>
      </dsp:txBody>
      <dsp:txXfrm>
        <a:off x="2812449" y="2040681"/>
        <a:ext cx="3538636" cy="663241"/>
      </dsp:txXfrm>
    </dsp:sp>
    <dsp:sp modelId="{501F5CF4-1D82-4652-8DC0-224DBF3E0C44}">
      <dsp:nvSpPr>
        <dsp:cNvPr id="0" name=""/>
        <dsp:cNvSpPr/>
      </dsp:nvSpPr>
      <dsp:spPr>
        <a:xfrm>
          <a:off x="2215820" y="2728369"/>
          <a:ext cx="663241" cy="663241"/>
        </a:xfrm>
        <a:prstGeom prst="ellipse">
          <a:avLst/>
        </a:prstGeom>
        <a:blipFill rotWithShape="0">
          <a:blip xmlns:r="http://schemas.openxmlformats.org/officeDocument/2006/relationships" r:embed="rId5"/>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626D631-344C-4624-B28C-CBBC18CA3D3A}">
      <dsp:nvSpPr>
        <dsp:cNvPr id="0" name=""/>
        <dsp:cNvSpPr/>
      </dsp:nvSpPr>
      <dsp:spPr>
        <a:xfrm>
          <a:off x="2943733" y="2708757"/>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Price Management</a:t>
          </a:r>
          <a:endParaRPr lang="en-IN" sz="2300" kern="1200" dirty="0"/>
        </a:p>
      </dsp:txBody>
      <dsp:txXfrm>
        <a:off x="2943733" y="2708757"/>
        <a:ext cx="3538636" cy="663241"/>
      </dsp:txXfrm>
    </dsp:sp>
    <dsp:sp modelId="{1A197BC6-30BA-4369-80E2-2F314A972AFC}">
      <dsp:nvSpPr>
        <dsp:cNvPr id="0" name=""/>
        <dsp:cNvSpPr/>
      </dsp:nvSpPr>
      <dsp:spPr>
        <a:xfrm flipH="1" flipV="1">
          <a:off x="3961890" y="4551096"/>
          <a:ext cx="52289" cy="930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14A1C95-84E4-4572-8D31-28452E3D0FD5}">
      <dsp:nvSpPr>
        <dsp:cNvPr id="0" name=""/>
        <dsp:cNvSpPr/>
      </dsp:nvSpPr>
      <dsp:spPr>
        <a:xfrm>
          <a:off x="2933542" y="3316963"/>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endParaRPr lang="en-IN" sz="2300" kern="1200" dirty="0"/>
        </a:p>
      </dsp:txBody>
      <dsp:txXfrm>
        <a:off x="2933542" y="3316963"/>
        <a:ext cx="3538636" cy="663241"/>
      </dsp:txXfrm>
    </dsp:sp>
    <dsp:sp modelId="{D893AE2F-E003-42C0-8D98-8AF3E8F35672}">
      <dsp:nvSpPr>
        <dsp:cNvPr id="0" name=""/>
        <dsp:cNvSpPr/>
      </dsp:nvSpPr>
      <dsp:spPr>
        <a:xfrm>
          <a:off x="2215820" y="3439072"/>
          <a:ext cx="663241" cy="663241"/>
        </a:xfrm>
        <a:prstGeom prst="ellipse">
          <a:avLst/>
        </a:prstGeom>
        <a:blipFill rotWithShape="0">
          <a:blip xmlns:r="http://schemas.openxmlformats.org/officeDocument/2006/relationships" r:embed="rId6"/>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262BBBB-4EF6-4C5A-9DAB-62BA3DC6FD73}">
      <dsp:nvSpPr>
        <dsp:cNvPr id="0" name=""/>
        <dsp:cNvSpPr/>
      </dsp:nvSpPr>
      <dsp:spPr>
        <a:xfrm>
          <a:off x="2989806" y="3468003"/>
          <a:ext cx="3538636" cy="66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a:lnSpc>
              <a:spcPct val="90000"/>
            </a:lnSpc>
            <a:spcBef>
              <a:spcPct val="0"/>
            </a:spcBef>
            <a:spcAft>
              <a:spcPct val="35000"/>
            </a:spcAft>
            <a:buNone/>
          </a:pPr>
          <a:r>
            <a:rPr lang="en-US" sz="2300" kern="1200" dirty="0"/>
            <a:t> User-friendly Interface</a:t>
          </a:r>
          <a:endParaRPr lang="en-IN" sz="2300" kern="1200" dirty="0"/>
        </a:p>
      </dsp:txBody>
      <dsp:txXfrm>
        <a:off x="2989806" y="3468003"/>
        <a:ext cx="3538636" cy="663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63C75-0219-4B17-91D0-8AE14C80E4FC}">
      <dsp:nvSpPr>
        <dsp:cNvPr id="0" name=""/>
        <dsp:cNvSpPr/>
      </dsp:nvSpPr>
      <dsp:spPr>
        <a:xfrm>
          <a:off x="0" y="0"/>
          <a:ext cx="10337800" cy="90741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Features</a:t>
          </a:r>
        </a:p>
      </dsp:txBody>
      <dsp:txXfrm>
        <a:off x="44296" y="44296"/>
        <a:ext cx="10249208" cy="8188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63C75-0219-4B17-91D0-8AE14C80E4FC}">
      <dsp:nvSpPr>
        <dsp:cNvPr id="0" name=""/>
        <dsp:cNvSpPr/>
      </dsp:nvSpPr>
      <dsp:spPr>
        <a:xfrm>
          <a:off x="0" y="106072"/>
          <a:ext cx="12192000" cy="90741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Features</a:t>
          </a:r>
        </a:p>
      </dsp:txBody>
      <dsp:txXfrm>
        <a:off x="44296" y="150368"/>
        <a:ext cx="12103408" cy="8188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B6ECC-E094-4AAF-B7A3-E0D355E6AECA}">
      <dsp:nvSpPr>
        <dsp:cNvPr id="0" name=""/>
        <dsp:cNvSpPr/>
      </dsp:nvSpPr>
      <dsp:spPr>
        <a:xfrm>
          <a:off x="0" y="104129"/>
          <a:ext cx="9740900" cy="70237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Blackadder ITC" panose="04020505051007020D02" pitchFamily="82" charset="0"/>
              <a:cs typeface="Aparajita" panose="02020603050405020304" pitchFamily="18" charset="0"/>
            </a:rPr>
            <a:t>Technical Aspects</a:t>
          </a:r>
        </a:p>
      </dsp:txBody>
      <dsp:txXfrm>
        <a:off x="34287" y="138416"/>
        <a:ext cx="9672326" cy="633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53CC-C8D3-3A87-8679-4130D7C26E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BF75AE-828E-E2ED-EE55-52D2C9C1F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2CD285-0811-8E35-F5DA-D8F0788CE3E0}"/>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BC17AF7F-A5BC-2F25-B70A-A4E8CAD10F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EB12B9-E43E-4348-0BF2-87DFF1B28CB0}"/>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6400610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E450-FC84-2E1D-9327-35EDE33486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58EF82-DB19-CC49-07D8-3CF3D93FF6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B840F1-0671-D159-6EED-E33753D3221A}"/>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C6333D4F-895E-FEB7-D4DC-A76E5953FE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FEECB1-8ACD-42FA-8CD3-3A0A461A97FE}"/>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21900462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294E0F-960A-230A-8A74-0188FE12DF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3E7A7A-78D8-A27D-6FBC-DB2D49D420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5F383-6B22-0257-E14A-1426C41872BF}"/>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24D07D9D-9345-A47B-8908-B765985259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8E1FC-3E07-6164-CEB5-9E8156889FB8}"/>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303116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CEB1-6728-0061-07CD-6F2352400C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4C63AE-C726-B51A-921A-D9CAFC312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CC27E-2769-52B3-C2FE-8CC051D999E7}"/>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7B80AAA2-2C32-56EF-B600-9C1865BF0F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72D60A-F3E8-FC30-E13B-34D449488ADB}"/>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9523911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7A95-4A55-E846-7325-8CECCA405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0FC444-BC63-D2B4-DDFF-0031E452A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0302A4-5499-F63E-2FC6-B6754B62AFE4}"/>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EC778550-E31C-F9C6-EF39-A75B7F6539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83754F-DB02-883A-A312-522BB79E199E}"/>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9474720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7168-53CE-0181-3F4E-FB345D5800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9C440F-9EA3-07AF-D28A-5129823798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556287-1898-EE85-BD3C-D95BA01C96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4251C1-7804-F162-C84B-239CC95E5905}"/>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6" name="Footer Placeholder 5">
            <a:extLst>
              <a:ext uri="{FF2B5EF4-FFF2-40B4-BE49-F238E27FC236}">
                <a16:creationId xmlns:a16="http://schemas.microsoft.com/office/drawing/2014/main" id="{D8B1254E-52DD-2382-8A66-2E50278D56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1BF461-1411-A77D-FE3C-C19613DD7136}"/>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321377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664E-63B6-7B53-E849-347E171D92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B24AD3-A287-6CD7-8A61-62B96C36CD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D1562B-2DA8-C506-0BC4-7C8364C3F0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F10E8B-98AD-DE0F-E177-649C54778F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99F894-3D4E-3725-E85F-46DF3DE08E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3BD27C-B6C9-EC45-1317-808E7B6EBB7E}"/>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8" name="Footer Placeholder 7">
            <a:extLst>
              <a:ext uri="{FF2B5EF4-FFF2-40B4-BE49-F238E27FC236}">
                <a16:creationId xmlns:a16="http://schemas.microsoft.com/office/drawing/2014/main" id="{7A97FBD9-2215-FE5E-64C5-CA663B7766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E67D40-82B0-7FD3-BA22-356244A5F84C}"/>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21951793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985C-AAA2-A027-02B9-E188D21382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7E9BFB-7C44-7C38-BAA3-4EDB22861FAA}"/>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4" name="Footer Placeholder 3">
            <a:extLst>
              <a:ext uri="{FF2B5EF4-FFF2-40B4-BE49-F238E27FC236}">
                <a16:creationId xmlns:a16="http://schemas.microsoft.com/office/drawing/2014/main" id="{2463643F-8708-903A-2147-11571491B1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5097A6-5AA4-0FDE-4E1D-FA601E3D447F}"/>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42242328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E6750-567A-D37C-1D1C-DB53494D278A}"/>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3" name="Footer Placeholder 2">
            <a:extLst>
              <a:ext uri="{FF2B5EF4-FFF2-40B4-BE49-F238E27FC236}">
                <a16:creationId xmlns:a16="http://schemas.microsoft.com/office/drawing/2014/main" id="{E7422FC1-062A-758B-6BBF-AFD72414F4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5E3A69-47A5-7E0D-24D6-E58B619435C6}"/>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7172148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364C-4203-D790-80DC-6BC8A5E89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ADA390-47C7-454E-2866-1A480A3BA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D5EC26-7BC3-D728-0BF0-832EF0B56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3A6FC-B44D-2CB6-F90F-18885F30DA62}"/>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6" name="Footer Placeholder 5">
            <a:extLst>
              <a:ext uri="{FF2B5EF4-FFF2-40B4-BE49-F238E27FC236}">
                <a16:creationId xmlns:a16="http://schemas.microsoft.com/office/drawing/2014/main" id="{F8EC44AB-91EA-40F8-20DE-4D30257EBA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983AA6-835E-7C9B-3FDB-F75C868E2C22}"/>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13433073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757A-7812-ECA8-DDD8-AF0C8B1AC7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091E39-6245-D345-5C3E-D5DB1ED0A5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E253BA-AC67-6790-DB74-3594AB6C7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EEA38-CB40-23C2-136B-E8A7E1C95DFC}"/>
              </a:ext>
            </a:extLst>
          </p:cNvPr>
          <p:cNvSpPr>
            <a:spLocks noGrp="1"/>
          </p:cNvSpPr>
          <p:nvPr>
            <p:ph type="dt" sz="half" idx="10"/>
          </p:nvPr>
        </p:nvSpPr>
        <p:spPr/>
        <p:txBody>
          <a:bodyPr/>
          <a:lstStyle/>
          <a:p>
            <a:fld id="{C6B945F5-A0BF-48CE-A330-7FD77F9B92B2}" type="datetimeFigureOut">
              <a:rPr lang="en-IN" smtClean="0"/>
              <a:t>26-05-2023</a:t>
            </a:fld>
            <a:endParaRPr lang="en-IN"/>
          </a:p>
        </p:txBody>
      </p:sp>
      <p:sp>
        <p:nvSpPr>
          <p:cNvPr id="6" name="Footer Placeholder 5">
            <a:extLst>
              <a:ext uri="{FF2B5EF4-FFF2-40B4-BE49-F238E27FC236}">
                <a16:creationId xmlns:a16="http://schemas.microsoft.com/office/drawing/2014/main" id="{097520EC-321C-68BE-ED71-6F913011C9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93B1DC-1CA1-29DD-C03E-569E82262EEB}"/>
              </a:ext>
            </a:extLst>
          </p:cNvPr>
          <p:cNvSpPr>
            <a:spLocks noGrp="1"/>
          </p:cNvSpPr>
          <p:nvPr>
            <p:ph type="sldNum" sz="quarter" idx="12"/>
          </p:nvPr>
        </p:nvSpPr>
        <p:spPr/>
        <p:txBody>
          <a:bodyPr/>
          <a:lstStyle/>
          <a:p>
            <a:fld id="{22B9F5F8-278C-4D24-A45F-3D63D5028649}" type="slidenum">
              <a:rPr lang="en-IN" smtClean="0"/>
              <a:t>‹#›</a:t>
            </a:fld>
            <a:endParaRPr lang="en-IN"/>
          </a:p>
        </p:txBody>
      </p:sp>
    </p:spTree>
    <p:extLst>
      <p:ext uri="{BB962C8B-B14F-4D97-AF65-F5344CB8AC3E}">
        <p14:creationId xmlns:p14="http://schemas.microsoft.com/office/powerpoint/2010/main" val="6491190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7AF80-8C7F-4A70-BB1B-249023455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2B12A-3770-A614-CE7A-CF168F0A5B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DD4B0A-25E6-A9EA-848F-B74F78EA61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945F5-A0BF-48CE-A330-7FD77F9B92B2}" type="datetimeFigureOut">
              <a:rPr lang="en-IN" smtClean="0"/>
              <a:t>26-05-2023</a:t>
            </a:fld>
            <a:endParaRPr lang="en-IN"/>
          </a:p>
        </p:txBody>
      </p:sp>
      <p:sp>
        <p:nvSpPr>
          <p:cNvPr id="5" name="Footer Placeholder 4">
            <a:extLst>
              <a:ext uri="{FF2B5EF4-FFF2-40B4-BE49-F238E27FC236}">
                <a16:creationId xmlns:a16="http://schemas.microsoft.com/office/drawing/2014/main" id="{791C78D9-22FD-38FD-C04A-AC84519FFF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739865-F2B6-E6F3-DB14-BA21B4DF03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B9F5F8-278C-4D24-A45F-3D63D5028649}" type="slidenum">
              <a:rPr lang="en-IN" smtClean="0"/>
              <a:t>‹#›</a:t>
            </a:fld>
            <a:endParaRPr lang="en-IN"/>
          </a:p>
        </p:txBody>
      </p:sp>
    </p:spTree>
    <p:extLst>
      <p:ext uri="{BB962C8B-B14F-4D97-AF65-F5344CB8AC3E}">
        <p14:creationId xmlns:p14="http://schemas.microsoft.com/office/powerpoint/2010/main" val="2243209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33.png"/><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diagramLayout" Target="../diagrams/layout19.xml"/><Relationship Id="rId7" Type="http://schemas.openxmlformats.org/officeDocument/2006/relationships/image" Target="../media/image34.png"/><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avif"/><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4.avif"/><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6.xml"/><Relationship Id="rId7" Type="http://schemas.openxmlformats.org/officeDocument/2006/relationships/image" Target="../media/image13.jpe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16.jpeg"/><Relationship Id="rId4" Type="http://schemas.openxmlformats.org/officeDocument/2006/relationships/diagramQuickStyle" Target="../diagrams/quickStyle6.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Layout" Target="../diagrams/layout7.xml"/><Relationship Id="rId7" Type="http://schemas.openxmlformats.org/officeDocument/2006/relationships/image" Target="../media/image17.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18" Type="http://schemas.openxmlformats.org/officeDocument/2006/relationships/diagramLayout" Target="../diagrams/layout11.xml"/><Relationship Id="rId26" Type="http://schemas.microsoft.com/office/2007/relationships/diagramDrawing" Target="../diagrams/drawing12.xml"/><Relationship Id="rId3" Type="http://schemas.openxmlformats.org/officeDocument/2006/relationships/diagramLayout" Target="../diagrams/layout8.xml"/><Relationship Id="rId21" Type="http://schemas.microsoft.com/office/2007/relationships/diagramDrawing" Target="../diagrams/drawing11.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diagramData" Target="../diagrams/data11.xml"/><Relationship Id="rId25" Type="http://schemas.openxmlformats.org/officeDocument/2006/relationships/diagramColors" Target="../diagrams/colors12.xml"/><Relationship Id="rId2" Type="http://schemas.openxmlformats.org/officeDocument/2006/relationships/diagramData" Target="../diagrams/data8.xml"/><Relationship Id="rId16" Type="http://schemas.microsoft.com/office/2007/relationships/diagramDrawing" Target="../diagrams/drawing10.xml"/><Relationship Id="rId20" Type="http://schemas.openxmlformats.org/officeDocument/2006/relationships/diagramColors" Target="../diagrams/colors11.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24" Type="http://schemas.openxmlformats.org/officeDocument/2006/relationships/diagramQuickStyle" Target="../diagrams/quickStyle12.xml"/><Relationship Id="rId5" Type="http://schemas.openxmlformats.org/officeDocument/2006/relationships/diagramColors" Target="../diagrams/colors8.xml"/><Relationship Id="rId15" Type="http://schemas.openxmlformats.org/officeDocument/2006/relationships/diagramColors" Target="../diagrams/colors10.xml"/><Relationship Id="rId23" Type="http://schemas.openxmlformats.org/officeDocument/2006/relationships/diagramLayout" Target="../diagrams/layout12.xml"/><Relationship Id="rId10" Type="http://schemas.openxmlformats.org/officeDocument/2006/relationships/diagramColors" Target="../diagrams/colors9.xml"/><Relationship Id="rId19" Type="http://schemas.openxmlformats.org/officeDocument/2006/relationships/diagramQuickStyle" Target="../diagrams/quickStyle11.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 Id="rId22" Type="http://schemas.openxmlformats.org/officeDocument/2006/relationships/diagramData" Target="../diagrams/data1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B2D896-9D80-A761-A4D0-4A32B41A4F83}"/>
              </a:ext>
            </a:extLst>
          </p:cNvPr>
          <p:cNvGrpSpPr/>
          <p:nvPr/>
        </p:nvGrpSpPr>
        <p:grpSpPr>
          <a:xfrm>
            <a:off x="5795156" y="-1622694"/>
            <a:ext cx="6396843" cy="9979294"/>
            <a:chOff x="5620059" y="-1892136"/>
            <a:chExt cx="6083050" cy="9560870"/>
          </a:xfrm>
          <a:blipFill dpi="0" rotWithShape="1">
            <a:blip r:embed="rId2"/>
            <a:srcRect/>
            <a:tile tx="527050" ty="0" sx="100000" sy="100000" flip="none" algn="tl"/>
          </a:blipFill>
        </p:grpSpPr>
        <p:sp>
          <p:nvSpPr>
            <p:cNvPr id="2" name="Rectangle 1">
              <a:extLst>
                <a:ext uri="{FF2B5EF4-FFF2-40B4-BE49-F238E27FC236}">
                  <a16:creationId xmlns:a16="http://schemas.microsoft.com/office/drawing/2014/main" id="{4B5F38A5-006E-2E5B-6B93-0A0251D130A3}"/>
                </a:ext>
              </a:extLst>
            </p:cNvPr>
            <p:cNvSpPr/>
            <p:nvPr/>
          </p:nvSpPr>
          <p:spPr>
            <a:xfrm rot="18596291">
              <a:off x="4331936" y="1738517"/>
              <a:ext cx="8793241" cy="274553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0BFBB7-F1D4-DD6C-58EB-672428CD57D0}"/>
                </a:ext>
              </a:extLst>
            </p:cNvPr>
            <p:cNvSpPr/>
            <p:nvPr/>
          </p:nvSpPr>
          <p:spPr>
            <a:xfrm rot="18572169">
              <a:off x="7725305" y="3690930"/>
              <a:ext cx="5941610" cy="20139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02E731D-4B50-E59C-362C-1A2642DDE339}"/>
                </a:ext>
              </a:extLst>
            </p:cNvPr>
            <p:cNvSpPr/>
            <p:nvPr/>
          </p:nvSpPr>
          <p:spPr>
            <a:xfrm rot="18623932">
              <a:off x="3159051" y="568872"/>
              <a:ext cx="6936014" cy="20139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16D17837-7645-8F16-47B0-A3D8CB62A26C}"/>
              </a:ext>
            </a:extLst>
          </p:cNvPr>
          <p:cNvSpPr txBox="1"/>
          <p:nvPr/>
        </p:nvSpPr>
        <p:spPr>
          <a:xfrm>
            <a:off x="-306818" y="1070612"/>
            <a:ext cx="5818748" cy="3046988"/>
          </a:xfrm>
          <a:prstGeom prst="rect">
            <a:avLst/>
          </a:prstGeom>
          <a:noFill/>
        </p:spPr>
        <p:txBody>
          <a:bodyPr wrap="square" rtlCol="0">
            <a:spAutoFit/>
          </a:bodyPr>
          <a:lstStyle/>
          <a:p>
            <a:pPr algn="ctr"/>
            <a:r>
              <a:rPr lang="en-IN" sz="4800" b="1" dirty="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rPr>
              <a:t>PETROL PUMP MANAGEMENT SYSTEM</a:t>
            </a:r>
          </a:p>
          <a:p>
            <a:pPr algn="ctr"/>
            <a:endParaRPr lang="en-IN" sz="4800" b="1" dirty="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ndParaRPr>
          </a:p>
        </p:txBody>
      </p:sp>
      <p:sp>
        <p:nvSpPr>
          <p:cNvPr id="3" name="TextBox 2">
            <a:extLst>
              <a:ext uri="{FF2B5EF4-FFF2-40B4-BE49-F238E27FC236}">
                <a16:creationId xmlns:a16="http://schemas.microsoft.com/office/drawing/2014/main" id="{07D411D9-C15B-F649-EE6E-A4FAE73D09C2}"/>
              </a:ext>
            </a:extLst>
          </p:cNvPr>
          <p:cNvSpPr txBox="1"/>
          <p:nvPr/>
        </p:nvSpPr>
        <p:spPr>
          <a:xfrm>
            <a:off x="1231899" y="4717857"/>
            <a:ext cx="4000305" cy="1384995"/>
          </a:xfrm>
          <a:prstGeom prst="rect">
            <a:avLst/>
          </a:prstGeom>
          <a:noFill/>
        </p:spPr>
        <p:txBody>
          <a:bodyPr wrap="square" rtlCol="0">
            <a:spAutoFit/>
          </a:bodyPr>
          <a:lstStyle/>
          <a:p>
            <a:r>
              <a:rPr lang="en-IN"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atin typeface="+mj-lt"/>
              </a:rPr>
              <a:t>Presented by:</a:t>
            </a:r>
          </a:p>
          <a:p>
            <a:r>
              <a:rPr lang="en-IN"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atin typeface="+mj-lt"/>
              </a:rPr>
              <a:t>     SANDRA K MATHEW</a:t>
            </a:r>
          </a:p>
          <a:p>
            <a:r>
              <a:rPr lang="en-IN" sz="2800" b="1" dirty="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atin typeface="+mj-lt"/>
              </a:rPr>
              <a:t>     22PMC147</a:t>
            </a:r>
          </a:p>
        </p:txBody>
      </p:sp>
    </p:spTree>
    <p:extLst>
      <p:ext uri="{BB962C8B-B14F-4D97-AF65-F5344CB8AC3E}">
        <p14:creationId xmlns:p14="http://schemas.microsoft.com/office/powerpoint/2010/main" val="17192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07BAD-B097-E5AC-16D2-A8A7F1E30C27}"/>
              </a:ext>
            </a:extLst>
          </p:cNvPr>
          <p:cNvSpPr txBox="1"/>
          <p:nvPr/>
        </p:nvSpPr>
        <p:spPr>
          <a:xfrm>
            <a:off x="1612900" y="16030"/>
            <a:ext cx="9004300" cy="1015663"/>
          </a:xfrm>
          <a:prstGeom prst="rect">
            <a:avLst/>
          </a:prstGeom>
          <a:noFill/>
        </p:spPr>
        <p:txBody>
          <a:bodyPr wrap="square" rtlCol="0">
            <a:spAutoFit/>
          </a:bodyPr>
          <a:lstStyle/>
          <a:p>
            <a:pPr algn="ctr"/>
            <a:endParaRPr lang="en-IN" sz="6000" b="1" dirty="0">
              <a:blipFill>
                <a:blip r:embed="rId2"/>
                <a:stretch>
                  <a:fillRect/>
                </a:stretch>
              </a:blipFill>
            </a:endParaRPr>
          </a:p>
        </p:txBody>
      </p:sp>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808300164"/>
              </p:ext>
            </p:extLst>
          </p:nvPr>
        </p:nvGraphicFramePr>
        <p:xfrm>
          <a:off x="2260600" y="405814"/>
          <a:ext cx="7797800" cy="5975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A43E941-1EC8-6FF3-0E68-B451A85A6D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0401" y="1528562"/>
            <a:ext cx="6261100" cy="5062738"/>
          </a:xfrm>
          <a:prstGeom prst="rect">
            <a:avLst/>
          </a:prstGeom>
        </p:spPr>
      </p:pic>
      <p:sp>
        <p:nvSpPr>
          <p:cNvPr id="8" name="Rectangle: Rounded Corners 7">
            <a:extLst>
              <a:ext uri="{FF2B5EF4-FFF2-40B4-BE49-F238E27FC236}">
                <a16:creationId xmlns:a16="http://schemas.microsoft.com/office/drawing/2014/main" id="{495AFC6C-2FA6-CE25-291A-F122A20DF87F}"/>
              </a:ext>
            </a:extLst>
          </p:cNvPr>
          <p:cNvSpPr/>
          <p:nvPr/>
        </p:nvSpPr>
        <p:spPr>
          <a:xfrm>
            <a:off x="5035550" y="1056170"/>
            <a:ext cx="2971800" cy="3897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206C66C4-94E0-2C6E-EDFA-9687CC01DB87}"/>
              </a:ext>
            </a:extLst>
          </p:cNvPr>
          <p:cNvSpPr txBox="1"/>
          <p:nvPr/>
        </p:nvSpPr>
        <p:spPr>
          <a:xfrm>
            <a:off x="5194300" y="1047621"/>
            <a:ext cx="2730500" cy="923330"/>
          </a:xfrm>
          <a:prstGeom prst="rect">
            <a:avLst/>
          </a:prstGeom>
          <a:noFill/>
        </p:spPr>
        <p:txBody>
          <a:bodyPr wrap="square" rtlCol="0">
            <a:spAutoFit/>
          </a:bodyPr>
          <a:lstStyle/>
          <a:p>
            <a:pPr algn="ctr"/>
            <a:r>
              <a:rPr lang="en-IN" sz="1800" b="1" dirty="0">
                <a:solidFill>
                  <a:schemeClr val="tx1">
                    <a:lumMod val="85000"/>
                    <a:lumOff val="15000"/>
                  </a:schemeClr>
                </a:solidFill>
                <a:effectLst>
                  <a:outerShdw blurRad="38100" dist="38100" dir="2700000" algn="tl">
                    <a:srgbClr val="000000">
                      <a:alpha val="43137"/>
                    </a:srgbClr>
                  </a:outerShdw>
                </a:effectLst>
              </a:rPr>
              <a:t>Class Diagram</a:t>
            </a:r>
          </a:p>
          <a:p>
            <a:endParaRPr lang="en-IN" sz="1800" b="1" dirty="0">
              <a:solidFill>
                <a:schemeClr val="tx1">
                  <a:lumMod val="85000"/>
                  <a:lumOff val="15000"/>
                </a:schemeClr>
              </a:solidFill>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558082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114785154"/>
              </p:ext>
            </p:extLst>
          </p:nvPr>
        </p:nvGraphicFramePr>
        <p:xfrm>
          <a:off x="2260600" y="114300"/>
          <a:ext cx="7797800" cy="6375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95DF1AE8-0B96-112F-4A8D-742E9E04B9D8}"/>
              </a:ext>
            </a:extLst>
          </p:cNvPr>
          <p:cNvGraphicFramePr/>
          <p:nvPr>
            <p:extLst>
              <p:ext uri="{D42A27DB-BD31-4B8C-83A1-F6EECF244321}">
                <p14:modId xmlns:p14="http://schemas.microsoft.com/office/powerpoint/2010/main" val="354569510"/>
              </p:ext>
            </p:extLst>
          </p:nvPr>
        </p:nvGraphicFramePr>
        <p:xfrm>
          <a:off x="2032000" y="1282700"/>
          <a:ext cx="7962900" cy="48556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48783928"/>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2294034927"/>
              </p:ext>
            </p:extLst>
          </p:nvPr>
        </p:nvGraphicFramePr>
        <p:xfrm>
          <a:off x="1193800" y="0"/>
          <a:ext cx="8636000" cy="6626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Website Development Clipart Images | Free Download | PNG Transparent  Background - Pngtree">
            <a:extLst>
              <a:ext uri="{FF2B5EF4-FFF2-40B4-BE49-F238E27FC236}">
                <a16:creationId xmlns:a16="http://schemas.microsoft.com/office/drawing/2014/main" id="{06B0CA87-B9E2-2E1A-D482-ED20AA9C1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300" y="1898429"/>
            <a:ext cx="4241800" cy="21209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Left"/>
            <a:lightRig rig="soft" dir="t"/>
          </a:scene3d>
          <a:sp3d contourW="12700" prstMaterial="matte">
            <a:bevelT w="63500" h="50800"/>
            <a:contourClr>
              <a:srgbClr val="C0C0C0"/>
            </a:contourClr>
          </a:sp3d>
        </p:spPr>
      </p:pic>
      <p:sp>
        <p:nvSpPr>
          <p:cNvPr id="3" name="TextBox 2">
            <a:extLst>
              <a:ext uri="{FF2B5EF4-FFF2-40B4-BE49-F238E27FC236}">
                <a16:creationId xmlns:a16="http://schemas.microsoft.com/office/drawing/2014/main" id="{BB14C0A5-3423-005F-D012-0194E049B029}"/>
              </a:ext>
            </a:extLst>
          </p:cNvPr>
          <p:cNvSpPr txBox="1"/>
          <p:nvPr/>
        </p:nvSpPr>
        <p:spPr>
          <a:xfrm>
            <a:off x="762000" y="1659285"/>
            <a:ext cx="6286500" cy="4401205"/>
          </a:xfrm>
          <a:prstGeom prst="rect">
            <a:avLst/>
          </a:prstGeom>
          <a:noFill/>
        </p:spPr>
        <p:txBody>
          <a:bodyPr wrap="square" rtlCol="0">
            <a:spAutoFit/>
          </a:bodyPr>
          <a:lstStyle/>
          <a:p>
            <a:r>
              <a:rPr lang="en-US" sz="2800" dirty="0">
                <a:cs typeface="Aparajita" panose="02020603050405020304" pitchFamily="18" charset="0"/>
              </a:rPr>
              <a:t>        The petrol pump management system provides an efficient solution for managing various aspects of a petrol pump. </a:t>
            </a:r>
          </a:p>
          <a:p>
            <a:r>
              <a:rPr lang="en-US" sz="2800" dirty="0">
                <a:cs typeface="Aparajita" panose="02020603050405020304" pitchFamily="18" charset="0"/>
              </a:rPr>
              <a:t>       With its user-friendly interface and efficient features, the system improves the overall management and operations of a petrol pump, leading to enhanced productivity, accuracy, and customer satisfaction.</a:t>
            </a:r>
            <a:endParaRPr lang="en-IN" sz="2800" dirty="0">
              <a:cs typeface="Aparajita" panose="02020603050405020304" pitchFamily="18" charset="0"/>
            </a:endParaRPr>
          </a:p>
        </p:txBody>
      </p:sp>
    </p:spTree>
    <p:extLst>
      <p:ext uri="{BB962C8B-B14F-4D97-AF65-F5344CB8AC3E}">
        <p14:creationId xmlns:p14="http://schemas.microsoft.com/office/powerpoint/2010/main" val="251992207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107104189"/>
              </p:ext>
            </p:extLst>
          </p:nvPr>
        </p:nvGraphicFramePr>
        <p:xfrm>
          <a:off x="2260600" y="152400"/>
          <a:ext cx="7797800" cy="633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A5B4245A-2CE9-574F-FF41-6F9D56B27A72}"/>
              </a:ext>
            </a:extLst>
          </p:cNvPr>
          <p:cNvPicPr>
            <a:picLocks noChangeAspect="1"/>
          </p:cNvPicPr>
          <p:nvPr/>
        </p:nvPicPr>
        <p:blipFill>
          <a:blip r:embed="rId7"/>
          <a:stretch>
            <a:fillRect/>
          </a:stretch>
        </p:blipFill>
        <p:spPr>
          <a:xfrm>
            <a:off x="7226300" y="1481961"/>
            <a:ext cx="4130765" cy="30177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5F2FEDCC-2471-AFA9-6B18-8AECDB041DB1}"/>
              </a:ext>
            </a:extLst>
          </p:cNvPr>
          <p:cNvSpPr txBox="1"/>
          <p:nvPr/>
        </p:nvSpPr>
        <p:spPr>
          <a:xfrm>
            <a:off x="1384300" y="1481961"/>
            <a:ext cx="5842000" cy="38827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800" dirty="0">
                <a:latin typeface="Bahnschrift" panose="020B0502040204020203" pitchFamily="34" charset="0"/>
              </a:rPr>
              <a:t>Stack Overflow: </a:t>
            </a:r>
            <a:r>
              <a:rPr lang="en-IN" sz="2800" dirty="0">
                <a:latin typeface="Bahnschrift" panose="020B0502040204020203" pitchFamily="34" charset="0"/>
                <a:hlinkClick r:id="rId8"/>
              </a:rPr>
              <a:t>https://stackoverflow.com/</a:t>
            </a:r>
            <a:endParaRPr lang="en-IN" sz="2800" dirty="0">
              <a:latin typeface="Bahnschrift" panose="020B0502040204020203" pitchFamily="34" charset="0"/>
            </a:endParaRPr>
          </a:p>
          <a:p>
            <a:pPr marL="285750" indent="-285750">
              <a:lnSpc>
                <a:spcPct val="150000"/>
              </a:lnSpc>
              <a:buFont typeface="Wingdings" panose="05000000000000000000" pitchFamily="2" charset="2"/>
              <a:buChar char="q"/>
            </a:pPr>
            <a:r>
              <a:rPr lang="en-IN" sz="2800" dirty="0" err="1">
                <a:latin typeface="Bahnschrift" panose="020B0502040204020203" pitchFamily="34" charset="0"/>
              </a:rPr>
              <a:t>ChatGPT</a:t>
            </a:r>
            <a:endParaRPr lang="en-IN" sz="2800" dirty="0">
              <a:latin typeface="Bahnschrift" panose="020B0502040204020203" pitchFamily="34" charset="0"/>
            </a:endParaRPr>
          </a:p>
          <a:p>
            <a:pPr marL="285750" indent="-285750">
              <a:lnSpc>
                <a:spcPct val="150000"/>
              </a:lnSpc>
              <a:buFont typeface="Wingdings" panose="05000000000000000000" pitchFamily="2" charset="2"/>
              <a:buChar char="q"/>
            </a:pPr>
            <a:r>
              <a:rPr lang="en-IN" sz="2800" dirty="0">
                <a:latin typeface="Bahnschrift" panose="020B0502040204020203" pitchFamily="34" charset="0"/>
              </a:rPr>
              <a:t>Django </a:t>
            </a:r>
            <a:r>
              <a:rPr lang="en-IN" sz="2800" dirty="0" err="1">
                <a:latin typeface="Bahnschrift" panose="020B0502040204020203" pitchFamily="34" charset="0"/>
              </a:rPr>
              <a:t>Jazzmin</a:t>
            </a:r>
            <a:r>
              <a:rPr lang="en-IN" sz="2800" dirty="0">
                <a:latin typeface="Bahnschrift" panose="020B0502040204020203" pitchFamily="34" charset="0"/>
              </a:rPr>
              <a:t> Documentation: https://django-jazzmin.readthedocs.io/</a:t>
            </a:r>
          </a:p>
        </p:txBody>
      </p:sp>
    </p:spTree>
    <p:extLst>
      <p:ext uri="{BB962C8B-B14F-4D97-AF65-F5344CB8AC3E}">
        <p14:creationId xmlns:p14="http://schemas.microsoft.com/office/powerpoint/2010/main" val="158376685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63DF99-6DC3-7B8F-CAA5-978DD793D7F7}"/>
              </a:ext>
            </a:extLst>
          </p:cNvPr>
          <p:cNvSpPr txBox="1"/>
          <p:nvPr/>
        </p:nvSpPr>
        <p:spPr>
          <a:xfrm>
            <a:off x="1998095" y="1773381"/>
            <a:ext cx="7110109" cy="1107996"/>
          </a:xfrm>
          <a:prstGeom prst="rect">
            <a:avLst/>
          </a:prstGeom>
          <a:noFill/>
          <a:effectLst>
            <a:reflection endPos="77000" dist="50800" dir="5400000" sy="-100000" algn="bl" rotWithShape="0"/>
          </a:effectLst>
        </p:spPr>
        <p:txBody>
          <a:bodyPr wrap="square" rtlCol="0">
            <a:spAutoFit/>
          </a:bodyPr>
          <a:lstStyle/>
          <a:p>
            <a:r>
              <a:rPr lang="en-IN" sz="6600" b="1" dirty="0">
                <a:solidFill>
                  <a:schemeClr val="accent1">
                    <a:lumMod val="75000"/>
                  </a:schemeClr>
                </a:solidFill>
                <a:latin typeface="Dubai Light" panose="020B0303030403030204" pitchFamily="34" charset="-78"/>
                <a:cs typeface="Dubai Light" panose="020B0303030403030204" pitchFamily="34" charset="-78"/>
              </a:rPr>
              <a:t>THANK YOU</a:t>
            </a:r>
          </a:p>
        </p:txBody>
      </p:sp>
      <p:pic>
        <p:nvPicPr>
          <p:cNvPr id="4" name="Picture 3">
            <a:extLst>
              <a:ext uri="{FF2B5EF4-FFF2-40B4-BE49-F238E27FC236}">
                <a16:creationId xmlns:a16="http://schemas.microsoft.com/office/drawing/2014/main" id="{654CAB5D-6248-210F-2D40-37D7D3032591}"/>
              </a:ext>
            </a:extLst>
          </p:cNvPr>
          <p:cNvPicPr>
            <a:picLocks noChangeAspect="1"/>
          </p:cNvPicPr>
          <p:nvPr/>
        </p:nvPicPr>
        <p:blipFill>
          <a:blip r:embed="rId2"/>
          <a:stretch>
            <a:fillRect/>
          </a:stretch>
        </p:blipFill>
        <p:spPr>
          <a:xfrm>
            <a:off x="6752039" y="1219200"/>
            <a:ext cx="4962830" cy="3857522"/>
          </a:xfrm>
          <a:prstGeom prst="rect">
            <a:avLst/>
          </a:prstGeom>
        </p:spPr>
      </p:pic>
    </p:spTree>
    <p:extLst>
      <p:ext uri="{BB962C8B-B14F-4D97-AF65-F5344CB8AC3E}">
        <p14:creationId xmlns:p14="http://schemas.microsoft.com/office/powerpoint/2010/main" val="270600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9E05D-8C07-760E-1C4A-4DB6BC08EBD4}"/>
              </a:ext>
            </a:extLst>
          </p:cNvPr>
          <p:cNvPicPr>
            <a:picLocks noChangeAspect="1"/>
          </p:cNvPicPr>
          <p:nvPr/>
        </p:nvPicPr>
        <p:blipFill>
          <a:blip r:embed="rId2"/>
          <a:stretch>
            <a:fillRect/>
          </a:stretch>
        </p:blipFill>
        <p:spPr>
          <a:xfrm>
            <a:off x="0" y="0"/>
            <a:ext cx="12192000" cy="7885056"/>
          </a:xfrm>
          <a:prstGeom prst="rect">
            <a:avLst/>
          </a:prstGeom>
        </p:spPr>
      </p:pic>
    </p:spTree>
    <p:extLst>
      <p:ext uri="{BB962C8B-B14F-4D97-AF65-F5344CB8AC3E}">
        <p14:creationId xmlns:p14="http://schemas.microsoft.com/office/powerpoint/2010/main" val="42716131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07BAD-B097-E5AC-16D2-A8A7F1E30C27}"/>
              </a:ext>
            </a:extLst>
          </p:cNvPr>
          <p:cNvSpPr txBox="1"/>
          <p:nvPr/>
        </p:nvSpPr>
        <p:spPr>
          <a:xfrm>
            <a:off x="1600200" y="-141963"/>
            <a:ext cx="9004300" cy="1938992"/>
          </a:xfrm>
          <a:prstGeom prst="rect">
            <a:avLst/>
          </a:prstGeom>
          <a:noFill/>
        </p:spPr>
        <p:txBody>
          <a:bodyPr wrap="square" rtlCol="0">
            <a:spAutoFit/>
          </a:bodyPr>
          <a:lstStyle/>
          <a:p>
            <a:pPr algn="ctr"/>
            <a:r>
              <a:rPr lang="en-IN" sz="6000" b="1" dirty="0">
                <a:blipFill>
                  <a:blip r:embed="rId2"/>
                  <a:stretch>
                    <a:fillRect/>
                  </a:stretch>
                </a:blipFill>
              </a:rPr>
              <a:t>PETROL PUMP MANAGEMENT SYSTEM</a:t>
            </a:r>
          </a:p>
        </p:txBody>
      </p:sp>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680793945"/>
              </p:ext>
            </p:extLst>
          </p:nvPr>
        </p:nvGraphicFramePr>
        <p:xfrm>
          <a:off x="5194300" y="1797029"/>
          <a:ext cx="5854700" cy="4432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Oval 25">
            <a:extLst>
              <a:ext uri="{FF2B5EF4-FFF2-40B4-BE49-F238E27FC236}">
                <a16:creationId xmlns:a16="http://schemas.microsoft.com/office/drawing/2014/main" id="{5A8B160A-5AF6-0610-2B35-DA80264E96CD}"/>
              </a:ext>
            </a:extLst>
          </p:cNvPr>
          <p:cNvSpPr/>
          <p:nvPr/>
        </p:nvSpPr>
        <p:spPr>
          <a:xfrm>
            <a:off x="393700" y="2511392"/>
            <a:ext cx="3733800" cy="3435372"/>
          </a:xfrm>
          <a:prstGeom prst="ellipse">
            <a:avLst/>
          </a:prstGeom>
          <a:blipFill>
            <a:blip r:embed="rId8">
              <a:alphaModFix amt="66000"/>
            </a:blip>
            <a:stretch>
              <a:fillRect t="-2000" b="-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56F8264B-A412-F013-9DBC-6DE16D8B14A8}"/>
              </a:ext>
            </a:extLst>
          </p:cNvPr>
          <p:cNvSpPr txBox="1"/>
          <p:nvPr/>
        </p:nvSpPr>
        <p:spPr>
          <a:xfrm>
            <a:off x="946150" y="2905639"/>
            <a:ext cx="2628900" cy="1323439"/>
          </a:xfrm>
          <a:prstGeom prst="rect">
            <a:avLst/>
          </a:prstGeom>
          <a:noFill/>
        </p:spPr>
        <p:txBody>
          <a:bodyPr wrap="square" rtlCol="0">
            <a:spAutoFit/>
          </a:bodyPr>
          <a:lstStyle/>
          <a:p>
            <a:r>
              <a:rPr lang="en-IN" sz="4000" b="1" dirty="0">
                <a:solidFill>
                  <a:schemeClr val="accent1">
                    <a:lumMod val="75000"/>
                  </a:schemeClr>
                </a:solidFill>
                <a:latin typeface="Algerian" panose="04020705040A02060702" pitchFamily="82" charset="0"/>
              </a:rPr>
              <a:t>TABLE OF CONTENTS</a:t>
            </a:r>
          </a:p>
        </p:txBody>
      </p:sp>
      <p:sp>
        <p:nvSpPr>
          <p:cNvPr id="28" name="Arrow: Right 27">
            <a:extLst>
              <a:ext uri="{FF2B5EF4-FFF2-40B4-BE49-F238E27FC236}">
                <a16:creationId xmlns:a16="http://schemas.microsoft.com/office/drawing/2014/main" id="{913E3B6D-3202-4E7F-E5D2-F49C89F790D1}"/>
              </a:ext>
            </a:extLst>
          </p:cNvPr>
          <p:cNvSpPr/>
          <p:nvPr/>
        </p:nvSpPr>
        <p:spPr>
          <a:xfrm>
            <a:off x="4248150" y="3804415"/>
            <a:ext cx="825500" cy="4616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154410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2523661202"/>
              </p:ext>
            </p:extLst>
          </p:nvPr>
        </p:nvGraphicFramePr>
        <p:xfrm>
          <a:off x="736600" y="685800"/>
          <a:ext cx="107823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ECB480C-C8EC-AF5A-0633-BBB267C91AEE}"/>
              </a:ext>
            </a:extLst>
          </p:cNvPr>
          <p:cNvSpPr txBox="1"/>
          <p:nvPr/>
        </p:nvSpPr>
        <p:spPr>
          <a:xfrm>
            <a:off x="958850" y="2183236"/>
            <a:ext cx="7175500" cy="3539430"/>
          </a:xfrm>
          <a:prstGeom prst="rect">
            <a:avLst/>
          </a:prstGeom>
          <a:noFill/>
        </p:spPr>
        <p:txBody>
          <a:bodyPr wrap="square" rtlCol="0">
            <a:spAutoFit/>
          </a:bodyPr>
          <a:lstStyle/>
          <a:p>
            <a:pPr marL="457200" indent="-457200">
              <a:buSzPct val="150000"/>
              <a:buBlip>
                <a:blip r:embed="rId7"/>
              </a:buBlip>
            </a:pPr>
            <a:r>
              <a:rPr lang="en-US" sz="2800" dirty="0">
                <a:cs typeface="Arial" panose="020B0604020202020204" pitchFamily="34" charset="0"/>
              </a:rPr>
              <a:t>The petrol pump management system website is an innovative solution to streamline the operations of a petrol pump.</a:t>
            </a:r>
          </a:p>
          <a:p>
            <a:pPr marL="457200" indent="-457200">
              <a:buSzPct val="150000"/>
              <a:buBlip>
                <a:blip r:embed="rId7"/>
              </a:buBlip>
            </a:pPr>
            <a:r>
              <a:rPr lang="en-US" sz="2800" dirty="0">
                <a:cs typeface="Arial" panose="020B0604020202020204" pitchFamily="34" charset="0"/>
              </a:rPr>
              <a:t>It offers a range of features that enable the petrol pump owner as well as the employees to manage the business efficiently and effectively.</a:t>
            </a:r>
          </a:p>
          <a:p>
            <a:pPr>
              <a:buSzPct val="150000"/>
            </a:pPr>
            <a:endParaRPr lang="en-IN" sz="2800" dirty="0"/>
          </a:p>
        </p:txBody>
      </p:sp>
      <p:pic>
        <p:nvPicPr>
          <p:cNvPr id="4" name="Picture 3">
            <a:extLst>
              <a:ext uri="{FF2B5EF4-FFF2-40B4-BE49-F238E27FC236}">
                <a16:creationId xmlns:a16="http://schemas.microsoft.com/office/drawing/2014/main" id="{8FCF456A-BFBF-9E18-A2D1-E01CC75A75D7}"/>
              </a:ext>
            </a:extLst>
          </p:cNvPr>
          <p:cNvPicPr>
            <a:picLocks noChangeAspect="1"/>
          </p:cNvPicPr>
          <p:nvPr/>
        </p:nvPicPr>
        <p:blipFill>
          <a:blip r:embed="rId8"/>
          <a:stretch>
            <a:fillRect/>
          </a:stretch>
        </p:blipFill>
        <p:spPr>
          <a:xfrm>
            <a:off x="8134350" y="2038502"/>
            <a:ext cx="3940395" cy="3005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77685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260600" y="34290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657238040"/>
              </p:ext>
            </p:extLst>
          </p:nvPr>
        </p:nvGraphicFramePr>
        <p:xfrm>
          <a:off x="952500" y="520700"/>
          <a:ext cx="9982200" cy="5829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81E81AE-6D1E-F286-341D-CE409069E74C}"/>
              </a:ext>
            </a:extLst>
          </p:cNvPr>
          <p:cNvSpPr txBox="1"/>
          <p:nvPr/>
        </p:nvSpPr>
        <p:spPr>
          <a:xfrm>
            <a:off x="1257300" y="1866900"/>
            <a:ext cx="9372600" cy="3881874"/>
          </a:xfrm>
          <a:prstGeom prst="rect">
            <a:avLst/>
          </a:prstGeom>
          <a:blipFill dpi="0" rotWithShape="1">
            <a:blip r:embed="rId7">
              <a:alphaModFix amt="18000"/>
            </a:blip>
            <a:srcRect/>
            <a:stretch>
              <a:fillRect/>
            </a:stretch>
          </a:blipFill>
        </p:spPr>
        <p:txBody>
          <a:bodyPr wrap="square" rtlCol="0">
            <a:spAutoFit/>
          </a:bodyPr>
          <a:lstStyle/>
          <a:p>
            <a:pPr marL="342900" indent="-342900">
              <a:buSzPct val="150000"/>
              <a:buBlip>
                <a:blip r:embed="rId8"/>
              </a:buBlip>
            </a:pPr>
            <a:r>
              <a:rPr lang="en-US" sz="2000" b="1" i="0" dirty="0">
                <a:solidFill>
                  <a:srgbClr val="374151"/>
                </a:solidFill>
                <a:effectLst/>
                <a:cs typeface="Arial" panose="020B0604020202020204" pitchFamily="34" charset="0"/>
              </a:rPr>
              <a:t>Key features of this website include real-time monitoring of fuel levels and transactions, robust inventory management tools, secure user authentication and access control, comprehensive reporting and analytics functionalities, and seamless integration with existing enterprise systems. These features empower businesses to gain actionable insights, optimize fuel consumption, reduce operational costs, and ensure regulatory compliance.</a:t>
            </a:r>
          </a:p>
          <a:p>
            <a:pPr marL="342900" indent="-342900" algn="l">
              <a:buSzPct val="150000"/>
              <a:buBlip>
                <a:blip r:embed="rId8"/>
              </a:buBlip>
            </a:pPr>
            <a:r>
              <a:rPr lang="en-US" sz="2000" b="1" i="0" dirty="0">
                <a:solidFill>
                  <a:srgbClr val="374151"/>
                </a:solidFill>
                <a:effectLst/>
                <a:cs typeface="Arial" panose="020B0604020202020204" pitchFamily="34" charset="0"/>
              </a:rPr>
              <a:t>The Petrol pump management system website serves as a centralized platform that enables petroleum businesses to efficiently manage their fuel-related activities, such as fuel procurement, inventory control, and sales.</a:t>
            </a:r>
          </a:p>
          <a:p>
            <a:pPr marL="342900" indent="-342900" algn="l">
              <a:buSzPct val="150000"/>
              <a:buBlip>
                <a:blip r:embed="rId8"/>
              </a:buBlip>
            </a:pPr>
            <a:r>
              <a:rPr lang="en-US" sz="2000" b="1" i="0" dirty="0">
                <a:solidFill>
                  <a:srgbClr val="374151"/>
                </a:solidFill>
                <a:effectLst/>
                <a:cs typeface="Arial" panose="020B0604020202020204" pitchFamily="34" charset="0"/>
              </a:rPr>
              <a:t> The system automates manual processes, enhance data accuracy, and improve decision-making capabilities.</a:t>
            </a:r>
          </a:p>
          <a:p>
            <a:endParaRPr lang="en-IN" b="1" dirty="0"/>
          </a:p>
        </p:txBody>
      </p:sp>
    </p:spTree>
    <p:extLst>
      <p:ext uri="{BB962C8B-B14F-4D97-AF65-F5344CB8AC3E}">
        <p14:creationId xmlns:p14="http://schemas.microsoft.com/office/powerpoint/2010/main" val="9023671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64473462"/>
              </p:ext>
            </p:extLst>
          </p:nvPr>
        </p:nvGraphicFramePr>
        <p:xfrm>
          <a:off x="1130300" y="457200"/>
          <a:ext cx="9482431" cy="6028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1" name="Diagram 150">
            <a:extLst>
              <a:ext uri="{FF2B5EF4-FFF2-40B4-BE49-F238E27FC236}">
                <a16:creationId xmlns:a16="http://schemas.microsoft.com/office/drawing/2014/main" id="{D2C84297-BFA2-C230-7162-E12F22150481}"/>
              </a:ext>
            </a:extLst>
          </p:cNvPr>
          <p:cNvGraphicFramePr/>
          <p:nvPr>
            <p:extLst>
              <p:ext uri="{D42A27DB-BD31-4B8C-83A1-F6EECF244321}">
                <p14:modId xmlns:p14="http://schemas.microsoft.com/office/powerpoint/2010/main" val="3716100523"/>
              </p:ext>
            </p:extLst>
          </p:nvPr>
        </p:nvGraphicFramePr>
        <p:xfrm>
          <a:off x="1579269" y="1405289"/>
          <a:ext cx="8128000" cy="46441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321612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anim calcmode="lin" valueType="num">
                                      <p:cBhvr>
                                        <p:cTn id="8" dur="1000" fill="hold"/>
                                        <p:tgtEl>
                                          <p:spTgt spid="151"/>
                                        </p:tgtEl>
                                        <p:attrNameLst>
                                          <p:attrName>ppt_x</p:attrName>
                                        </p:attrNameLst>
                                      </p:cBhvr>
                                      <p:tavLst>
                                        <p:tav tm="0">
                                          <p:val>
                                            <p:strVal val="#ppt_x"/>
                                          </p:val>
                                        </p:tav>
                                        <p:tav tm="100000">
                                          <p:val>
                                            <p:strVal val="#ppt_x"/>
                                          </p:val>
                                        </p:tav>
                                      </p:tavLst>
                                    </p:anim>
                                    <p:anim calcmode="lin" valueType="num">
                                      <p:cBhvr>
                                        <p:cTn id="9"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120900" y="2844800"/>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232247117"/>
              </p:ext>
            </p:extLst>
          </p:nvPr>
        </p:nvGraphicFramePr>
        <p:xfrm>
          <a:off x="749300" y="16030"/>
          <a:ext cx="10337800" cy="6537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F1E38F8-D91D-C290-33C7-904A09477070}"/>
              </a:ext>
            </a:extLst>
          </p:cNvPr>
          <p:cNvSpPr txBox="1"/>
          <p:nvPr/>
        </p:nvSpPr>
        <p:spPr>
          <a:xfrm>
            <a:off x="2300804" y="2806421"/>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sp>
        <p:nvSpPr>
          <p:cNvPr id="4" name="Rectangle: Rounded Corners 3">
            <a:extLst>
              <a:ext uri="{FF2B5EF4-FFF2-40B4-BE49-F238E27FC236}">
                <a16:creationId xmlns:a16="http://schemas.microsoft.com/office/drawing/2014/main" id="{00CDF15A-7733-E917-D32D-55A42C3E2F39}"/>
              </a:ext>
            </a:extLst>
          </p:cNvPr>
          <p:cNvSpPr/>
          <p:nvPr/>
        </p:nvSpPr>
        <p:spPr>
          <a:xfrm>
            <a:off x="190500" y="1257300"/>
            <a:ext cx="153670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5" name="Rectangle: Rounded Corners 4">
            <a:extLst>
              <a:ext uri="{FF2B5EF4-FFF2-40B4-BE49-F238E27FC236}">
                <a16:creationId xmlns:a16="http://schemas.microsoft.com/office/drawing/2014/main" id="{119BC156-30EB-31A5-18CF-B9666E3C1424}"/>
              </a:ext>
            </a:extLst>
          </p:cNvPr>
          <p:cNvSpPr/>
          <p:nvPr/>
        </p:nvSpPr>
        <p:spPr>
          <a:xfrm>
            <a:off x="3409950" y="1270000"/>
            <a:ext cx="153670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8" name="Rectangle: Rounded Corners 7">
            <a:extLst>
              <a:ext uri="{FF2B5EF4-FFF2-40B4-BE49-F238E27FC236}">
                <a16:creationId xmlns:a16="http://schemas.microsoft.com/office/drawing/2014/main" id="{8D4E172A-80BD-FB8E-6202-FF7EE02C7726}"/>
              </a:ext>
            </a:extLst>
          </p:cNvPr>
          <p:cNvSpPr/>
          <p:nvPr/>
        </p:nvSpPr>
        <p:spPr>
          <a:xfrm>
            <a:off x="6583778" y="1041400"/>
            <a:ext cx="2398361" cy="1116256"/>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9" name="Rectangle: Rounded Corners 8">
            <a:extLst>
              <a:ext uri="{FF2B5EF4-FFF2-40B4-BE49-F238E27FC236}">
                <a16:creationId xmlns:a16="http://schemas.microsoft.com/office/drawing/2014/main" id="{1CAC6AC4-1B5D-2B33-4A0C-B86988006382}"/>
              </a:ext>
            </a:extLst>
          </p:cNvPr>
          <p:cNvSpPr/>
          <p:nvPr/>
        </p:nvSpPr>
        <p:spPr>
          <a:xfrm>
            <a:off x="9445890" y="1130300"/>
            <a:ext cx="208571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20000"/>
                  <a:lumOff val="80000"/>
                </a:schemeClr>
              </a:solidFill>
            </a:endParaRPr>
          </a:p>
        </p:txBody>
      </p:sp>
      <p:sp>
        <p:nvSpPr>
          <p:cNvPr id="10" name="TextBox 9">
            <a:extLst>
              <a:ext uri="{FF2B5EF4-FFF2-40B4-BE49-F238E27FC236}">
                <a16:creationId xmlns:a16="http://schemas.microsoft.com/office/drawing/2014/main" id="{658D79D5-8501-2C3B-1625-06A4AF8539AB}"/>
              </a:ext>
            </a:extLst>
          </p:cNvPr>
          <p:cNvSpPr txBox="1"/>
          <p:nvPr/>
        </p:nvSpPr>
        <p:spPr>
          <a:xfrm>
            <a:off x="366196" y="1546711"/>
            <a:ext cx="1153596" cy="954107"/>
          </a:xfrm>
          <a:prstGeom prst="rect">
            <a:avLst/>
          </a:prstGeom>
          <a:noFill/>
        </p:spPr>
        <p:txBody>
          <a:bodyPr wrap="square" rtlCol="0">
            <a:spAutoFit/>
          </a:bodyPr>
          <a:lstStyle/>
          <a:p>
            <a:pPr algn="ctr"/>
            <a:r>
              <a:rPr lang="en-IN" sz="2800" b="1" dirty="0"/>
              <a:t>LOGIN</a:t>
            </a:r>
          </a:p>
          <a:p>
            <a:pPr algn="ctr"/>
            <a:endParaRPr lang="en-IN" sz="2800" b="1" dirty="0"/>
          </a:p>
        </p:txBody>
      </p:sp>
      <p:sp>
        <p:nvSpPr>
          <p:cNvPr id="11" name="TextBox 10">
            <a:extLst>
              <a:ext uri="{FF2B5EF4-FFF2-40B4-BE49-F238E27FC236}">
                <a16:creationId xmlns:a16="http://schemas.microsoft.com/office/drawing/2014/main" id="{3EAAF46C-5D07-CBEC-0625-DAAA4A4894DF}"/>
              </a:ext>
            </a:extLst>
          </p:cNvPr>
          <p:cNvSpPr txBox="1"/>
          <p:nvPr/>
        </p:nvSpPr>
        <p:spPr>
          <a:xfrm>
            <a:off x="3530480" y="1405219"/>
            <a:ext cx="1366989" cy="523220"/>
          </a:xfrm>
          <a:prstGeom prst="rect">
            <a:avLst/>
          </a:prstGeom>
          <a:noFill/>
        </p:spPr>
        <p:txBody>
          <a:bodyPr wrap="square" rtlCol="0">
            <a:spAutoFit/>
          </a:bodyPr>
          <a:lstStyle/>
          <a:p>
            <a:pPr algn="ctr"/>
            <a:r>
              <a:rPr lang="en-IN" sz="2800" b="1" dirty="0"/>
              <a:t>HOME</a:t>
            </a:r>
          </a:p>
        </p:txBody>
      </p:sp>
      <p:sp>
        <p:nvSpPr>
          <p:cNvPr id="12" name="TextBox 11">
            <a:extLst>
              <a:ext uri="{FF2B5EF4-FFF2-40B4-BE49-F238E27FC236}">
                <a16:creationId xmlns:a16="http://schemas.microsoft.com/office/drawing/2014/main" id="{EC1AAACC-BF8E-0501-80F9-B88B936CD806}"/>
              </a:ext>
            </a:extLst>
          </p:cNvPr>
          <p:cNvSpPr txBox="1"/>
          <p:nvPr/>
        </p:nvSpPr>
        <p:spPr>
          <a:xfrm>
            <a:off x="6715793" y="1022256"/>
            <a:ext cx="2266346" cy="1200329"/>
          </a:xfrm>
          <a:prstGeom prst="rect">
            <a:avLst/>
          </a:prstGeom>
          <a:noFill/>
        </p:spPr>
        <p:txBody>
          <a:bodyPr wrap="square" rtlCol="0">
            <a:spAutoFit/>
          </a:bodyPr>
          <a:lstStyle/>
          <a:p>
            <a:pPr algn="ctr"/>
            <a:r>
              <a:rPr lang="en-IN" sz="2400" b="1" dirty="0"/>
              <a:t>PETROL TYPE MANAGEMENT</a:t>
            </a:r>
          </a:p>
          <a:p>
            <a:pPr algn="ctr"/>
            <a:endParaRPr lang="en-IN" sz="2400" b="1" dirty="0"/>
          </a:p>
        </p:txBody>
      </p:sp>
      <p:sp>
        <p:nvSpPr>
          <p:cNvPr id="13" name="TextBox 12">
            <a:extLst>
              <a:ext uri="{FF2B5EF4-FFF2-40B4-BE49-F238E27FC236}">
                <a16:creationId xmlns:a16="http://schemas.microsoft.com/office/drawing/2014/main" id="{6642EFC6-3602-A380-7888-1D68A604573C}"/>
              </a:ext>
            </a:extLst>
          </p:cNvPr>
          <p:cNvSpPr txBox="1"/>
          <p:nvPr/>
        </p:nvSpPr>
        <p:spPr>
          <a:xfrm>
            <a:off x="9689880" y="1222767"/>
            <a:ext cx="1780323" cy="830997"/>
          </a:xfrm>
          <a:prstGeom prst="rect">
            <a:avLst/>
          </a:prstGeom>
          <a:noFill/>
        </p:spPr>
        <p:txBody>
          <a:bodyPr wrap="square" rtlCol="0">
            <a:spAutoFit/>
          </a:bodyPr>
          <a:lstStyle/>
          <a:p>
            <a:pPr algn="ctr"/>
            <a:r>
              <a:rPr lang="en-IN" sz="2400" b="1" dirty="0"/>
              <a:t>INVENTORY PAGE</a:t>
            </a:r>
          </a:p>
        </p:txBody>
      </p:sp>
      <p:pic>
        <p:nvPicPr>
          <p:cNvPr id="25" name="Picture 24">
            <a:extLst>
              <a:ext uri="{FF2B5EF4-FFF2-40B4-BE49-F238E27FC236}">
                <a16:creationId xmlns:a16="http://schemas.microsoft.com/office/drawing/2014/main" id="{B09E0265-A629-8720-9F80-1915DC4CC7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09847"/>
            <a:ext cx="2632998" cy="2454846"/>
          </a:xfrm>
          <a:prstGeom prst="rect">
            <a:avLst/>
          </a:prstGeom>
        </p:spPr>
      </p:pic>
      <p:pic>
        <p:nvPicPr>
          <p:cNvPr id="27" name="Picture 26">
            <a:extLst>
              <a:ext uri="{FF2B5EF4-FFF2-40B4-BE49-F238E27FC236}">
                <a16:creationId xmlns:a16="http://schemas.microsoft.com/office/drawing/2014/main" id="{457F279A-A08B-96B2-530D-E114B29FB5A7}"/>
              </a:ext>
            </a:extLst>
          </p:cNvPr>
          <p:cNvPicPr>
            <a:picLocks noChangeAspect="1"/>
          </p:cNvPicPr>
          <p:nvPr/>
        </p:nvPicPr>
        <p:blipFill rotWithShape="1">
          <a:blip r:embed="rId8">
            <a:extLst>
              <a:ext uri="{28A0092B-C50C-407E-A947-70E740481C1C}">
                <a14:useLocalDpi xmlns:a14="http://schemas.microsoft.com/office/drawing/2010/main" val="0"/>
              </a:ext>
            </a:extLst>
          </a:blip>
          <a:srcRect l="4819" t="8039" r="4701" b="20373"/>
          <a:stretch/>
        </p:blipFill>
        <p:spPr>
          <a:xfrm>
            <a:off x="2904451" y="2632629"/>
            <a:ext cx="3191549" cy="1761490"/>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CA49F492-CCF7-1320-E33C-BD130E734585}"/>
              </a:ext>
            </a:extLst>
          </p:cNvPr>
          <p:cNvPicPr>
            <a:picLocks noChangeAspect="1"/>
          </p:cNvPicPr>
          <p:nvPr/>
        </p:nvPicPr>
        <p:blipFill>
          <a:blip r:embed="rId9"/>
          <a:stretch>
            <a:fillRect/>
          </a:stretch>
        </p:blipFill>
        <p:spPr>
          <a:xfrm>
            <a:off x="6248400" y="4767343"/>
            <a:ext cx="3037135" cy="2074627"/>
          </a:xfrm>
          <a:prstGeom prst="rect">
            <a:avLst/>
          </a:prstGeom>
        </p:spPr>
      </p:pic>
      <p:pic>
        <p:nvPicPr>
          <p:cNvPr id="37" name="Picture 36">
            <a:extLst>
              <a:ext uri="{FF2B5EF4-FFF2-40B4-BE49-F238E27FC236}">
                <a16:creationId xmlns:a16="http://schemas.microsoft.com/office/drawing/2014/main" id="{4F3B5E90-6700-6A02-9A48-9AFCE8FA1CB3}"/>
              </a:ext>
            </a:extLst>
          </p:cNvPr>
          <p:cNvPicPr>
            <a:picLocks noChangeAspect="1"/>
          </p:cNvPicPr>
          <p:nvPr/>
        </p:nvPicPr>
        <p:blipFill rotWithShape="1">
          <a:blip r:embed="rId10">
            <a:extLst>
              <a:ext uri="{28A0092B-C50C-407E-A947-70E740481C1C}">
                <a14:useLocalDpi xmlns:a14="http://schemas.microsoft.com/office/drawing/2010/main" val="0"/>
              </a:ext>
            </a:extLst>
          </a:blip>
          <a:srcRect l="6874" t="10000" r="7062" b="16506"/>
          <a:stretch/>
        </p:blipFill>
        <p:spPr>
          <a:xfrm>
            <a:off x="9397661" y="2467561"/>
            <a:ext cx="2869626" cy="2206040"/>
          </a:xfrm>
          <a:prstGeom prst="rect">
            <a:avLst/>
          </a:prstGeom>
        </p:spPr>
      </p:pic>
      <p:sp>
        <p:nvSpPr>
          <p:cNvPr id="38" name="Cloud 37">
            <a:extLst>
              <a:ext uri="{FF2B5EF4-FFF2-40B4-BE49-F238E27FC236}">
                <a16:creationId xmlns:a16="http://schemas.microsoft.com/office/drawing/2014/main" id="{791E0048-2D9B-E7D7-7284-224BDC998378}"/>
              </a:ext>
            </a:extLst>
          </p:cNvPr>
          <p:cNvSpPr/>
          <p:nvPr/>
        </p:nvSpPr>
        <p:spPr>
          <a:xfrm>
            <a:off x="3534859" y="4458814"/>
            <a:ext cx="2030300" cy="1584170"/>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ADA90E1-8770-C66D-67D8-6CC21AB91E8D}"/>
              </a:ext>
            </a:extLst>
          </p:cNvPr>
          <p:cNvSpPr txBox="1"/>
          <p:nvPr/>
        </p:nvSpPr>
        <p:spPr>
          <a:xfrm>
            <a:off x="3911326" y="4767343"/>
            <a:ext cx="1517458" cy="1477328"/>
          </a:xfrm>
          <a:prstGeom prst="rect">
            <a:avLst/>
          </a:prstGeom>
          <a:noFill/>
        </p:spPr>
        <p:txBody>
          <a:bodyPr wrap="square" rtlCol="0">
            <a:spAutoFit/>
          </a:bodyPr>
          <a:lstStyle/>
          <a:p>
            <a:pPr marL="285750" indent="-285750">
              <a:buFont typeface="Wingdings" panose="05000000000000000000" pitchFamily="2" charset="2"/>
              <a:buChar char="ü"/>
            </a:pPr>
            <a:r>
              <a:rPr lang="en-IN" dirty="0"/>
              <a:t>Displays the summary</a:t>
            </a:r>
          </a:p>
          <a:p>
            <a:pPr marL="285750" indent="-285750">
              <a:buFont typeface="Wingdings" panose="05000000000000000000" pitchFamily="2" charset="2"/>
              <a:buChar char="ü"/>
            </a:pPr>
            <a:endParaRPr lang="en-IN" dirty="0"/>
          </a:p>
          <a:p>
            <a:endParaRPr lang="en-IN" dirty="0"/>
          </a:p>
        </p:txBody>
      </p:sp>
      <p:sp>
        <p:nvSpPr>
          <p:cNvPr id="40" name="Cloud 39">
            <a:extLst>
              <a:ext uri="{FF2B5EF4-FFF2-40B4-BE49-F238E27FC236}">
                <a16:creationId xmlns:a16="http://schemas.microsoft.com/office/drawing/2014/main" id="{B0951FBA-58D9-5033-365F-C26698D6DD10}"/>
              </a:ext>
            </a:extLst>
          </p:cNvPr>
          <p:cNvSpPr/>
          <p:nvPr/>
        </p:nvSpPr>
        <p:spPr>
          <a:xfrm>
            <a:off x="6311770" y="2043658"/>
            <a:ext cx="2798428" cy="2525614"/>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8C0D3240-8AB3-9052-3C3D-197602456698}"/>
              </a:ext>
            </a:extLst>
          </p:cNvPr>
          <p:cNvSpPr txBox="1"/>
          <p:nvPr/>
        </p:nvSpPr>
        <p:spPr>
          <a:xfrm>
            <a:off x="6829849" y="2284764"/>
            <a:ext cx="2123115" cy="2585323"/>
          </a:xfrm>
          <a:prstGeom prst="rect">
            <a:avLst/>
          </a:prstGeom>
          <a:noFill/>
        </p:spPr>
        <p:txBody>
          <a:bodyPr wrap="square" rtlCol="0">
            <a:spAutoFit/>
          </a:bodyPr>
          <a:lstStyle/>
          <a:p>
            <a:pPr marL="285750" indent="-285750">
              <a:buFont typeface="Wingdings" panose="05000000000000000000" pitchFamily="2" charset="2"/>
              <a:buChar char="ü"/>
            </a:pPr>
            <a:r>
              <a:rPr lang="en-IN" dirty="0"/>
              <a:t>Add new petrol</a:t>
            </a:r>
          </a:p>
          <a:p>
            <a:pPr marL="285750" indent="-285750">
              <a:buFont typeface="Wingdings" panose="05000000000000000000" pitchFamily="2" charset="2"/>
              <a:buChar char="ü"/>
            </a:pPr>
            <a:r>
              <a:rPr lang="en-IN" dirty="0"/>
              <a:t>Delete petrol</a:t>
            </a:r>
          </a:p>
          <a:p>
            <a:pPr marL="285750" indent="-285750">
              <a:buFont typeface="Wingdings" panose="05000000000000000000" pitchFamily="2" charset="2"/>
              <a:buChar char="ü"/>
            </a:pPr>
            <a:r>
              <a:rPr lang="en-IN" dirty="0"/>
              <a:t>Edit petrol details</a:t>
            </a:r>
          </a:p>
          <a:p>
            <a:pPr marL="285750" indent="-285750">
              <a:buFont typeface="Wingdings" panose="05000000000000000000" pitchFamily="2" charset="2"/>
              <a:buChar char="ü"/>
            </a:pPr>
            <a:r>
              <a:rPr lang="en-IN" dirty="0"/>
              <a:t>View petrol details</a:t>
            </a:r>
          </a:p>
          <a:p>
            <a:pPr marL="285750" indent="-285750">
              <a:buFont typeface="Wingdings" panose="05000000000000000000" pitchFamily="2" charset="2"/>
              <a:buChar char="ü"/>
            </a:pPr>
            <a:r>
              <a:rPr lang="en-IN" dirty="0"/>
              <a:t>List all petrol types</a:t>
            </a:r>
          </a:p>
          <a:p>
            <a:endParaRPr lang="en-IN" dirty="0"/>
          </a:p>
          <a:p>
            <a:endParaRPr lang="en-IN" dirty="0"/>
          </a:p>
        </p:txBody>
      </p:sp>
      <p:cxnSp>
        <p:nvCxnSpPr>
          <p:cNvPr id="43" name="Straight Connector 42">
            <a:extLst>
              <a:ext uri="{FF2B5EF4-FFF2-40B4-BE49-F238E27FC236}">
                <a16:creationId xmlns:a16="http://schemas.microsoft.com/office/drawing/2014/main" id="{5E33E5D7-B153-77FD-62A2-0F2423B13117}"/>
              </a:ext>
            </a:extLst>
          </p:cNvPr>
          <p:cNvCxnSpPr/>
          <p:nvPr/>
        </p:nvCxnSpPr>
        <p:spPr>
          <a:xfrm>
            <a:off x="2787917" y="1159461"/>
            <a:ext cx="0" cy="55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8F50D38-AA02-5D0B-E597-53D58D8DFEEF}"/>
              </a:ext>
            </a:extLst>
          </p:cNvPr>
          <p:cNvCxnSpPr/>
          <p:nvPr/>
        </p:nvCxnSpPr>
        <p:spPr>
          <a:xfrm>
            <a:off x="6191717" y="1222767"/>
            <a:ext cx="0" cy="55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1FCDA31-8FBC-02CF-70EA-4CC8C6C41795}"/>
              </a:ext>
            </a:extLst>
          </p:cNvPr>
          <p:cNvCxnSpPr>
            <a:cxnSpLocks/>
          </p:cNvCxnSpPr>
          <p:nvPr/>
        </p:nvCxnSpPr>
        <p:spPr>
          <a:xfrm>
            <a:off x="9285535" y="1179756"/>
            <a:ext cx="0" cy="56782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9568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1816100" y="2967335"/>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nvGraphicFramePr>
        <p:xfrm>
          <a:off x="0" y="16030"/>
          <a:ext cx="12192000" cy="6753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F1E38F8-D91D-C290-33C7-904A09477070}"/>
              </a:ext>
            </a:extLst>
          </p:cNvPr>
          <p:cNvSpPr txBox="1"/>
          <p:nvPr/>
        </p:nvSpPr>
        <p:spPr>
          <a:xfrm>
            <a:off x="1816100" y="2967335"/>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sp>
        <p:nvSpPr>
          <p:cNvPr id="5" name="Rectangle: Rounded Corners 4">
            <a:extLst>
              <a:ext uri="{FF2B5EF4-FFF2-40B4-BE49-F238E27FC236}">
                <a16:creationId xmlns:a16="http://schemas.microsoft.com/office/drawing/2014/main" id="{119BC156-30EB-31A5-18CF-B9666E3C1424}"/>
              </a:ext>
            </a:extLst>
          </p:cNvPr>
          <p:cNvSpPr/>
          <p:nvPr/>
        </p:nvSpPr>
        <p:spPr>
          <a:xfrm>
            <a:off x="577768" y="1044822"/>
            <a:ext cx="2432050"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8" name="Rectangle: Rounded Corners 7">
            <a:extLst>
              <a:ext uri="{FF2B5EF4-FFF2-40B4-BE49-F238E27FC236}">
                <a16:creationId xmlns:a16="http://schemas.microsoft.com/office/drawing/2014/main" id="{8D4E172A-80BD-FB8E-6202-FF7EE02C7726}"/>
              </a:ext>
            </a:extLst>
          </p:cNvPr>
          <p:cNvSpPr/>
          <p:nvPr/>
        </p:nvSpPr>
        <p:spPr>
          <a:xfrm>
            <a:off x="4165298" y="1243712"/>
            <a:ext cx="2432051" cy="1116256"/>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9" name="Rectangle: Rounded Corners 8">
            <a:extLst>
              <a:ext uri="{FF2B5EF4-FFF2-40B4-BE49-F238E27FC236}">
                <a16:creationId xmlns:a16="http://schemas.microsoft.com/office/drawing/2014/main" id="{1CAC6AC4-1B5D-2B33-4A0C-B86988006382}"/>
              </a:ext>
            </a:extLst>
          </p:cNvPr>
          <p:cNvSpPr/>
          <p:nvPr/>
        </p:nvSpPr>
        <p:spPr>
          <a:xfrm>
            <a:off x="8222810" y="1007535"/>
            <a:ext cx="3353322" cy="1054100"/>
          </a:xfrm>
          <a:prstGeom prst="roundRect">
            <a:avLst>
              <a:gd name="adj" fmla="val 3112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20000"/>
                  <a:lumOff val="80000"/>
                </a:schemeClr>
              </a:solidFill>
            </a:endParaRPr>
          </a:p>
        </p:txBody>
      </p:sp>
      <p:sp>
        <p:nvSpPr>
          <p:cNvPr id="12" name="TextBox 11">
            <a:extLst>
              <a:ext uri="{FF2B5EF4-FFF2-40B4-BE49-F238E27FC236}">
                <a16:creationId xmlns:a16="http://schemas.microsoft.com/office/drawing/2014/main" id="{EC1AAACC-BF8E-0501-80F9-B88B936CD806}"/>
              </a:ext>
            </a:extLst>
          </p:cNvPr>
          <p:cNvSpPr txBox="1"/>
          <p:nvPr/>
        </p:nvSpPr>
        <p:spPr>
          <a:xfrm>
            <a:off x="4225843" y="1323538"/>
            <a:ext cx="2266346" cy="830997"/>
          </a:xfrm>
          <a:prstGeom prst="rect">
            <a:avLst/>
          </a:prstGeom>
          <a:noFill/>
        </p:spPr>
        <p:txBody>
          <a:bodyPr wrap="square" rtlCol="0">
            <a:spAutoFit/>
          </a:bodyPr>
          <a:lstStyle/>
          <a:p>
            <a:pPr algn="ctr"/>
            <a:r>
              <a:rPr lang="en-IN" sz="2400" b="1" dirty="0"/>
              <a:t>STOCK IN MANAGEMENT</a:t>
            </a:r>
          </a:p>
        </p:txBody>
      </p:sp>
      <p:sp>
        <p:nvSpPr>
          <p:cNvPr id="13" name="TextBox 12">
            <a:extLst>
              <a:ext uri="{FF2B5EF4-FFF2-40B4-BE49-F238E27FC236}">
                <a16:creationId xmlns:a16="http://schemas.microsoft.com/office/drawing/2014/main" id="{6642EFC6-3602-A380-7888-1D68A604573C}"/>
              </a:ext>
            </a:extLst>
          </p:cNvPr>
          <p:cNvSpPr txBox="1"/>
          <p:nvPr/>
        </p:nvSpPr>
        <p:spPr>
          <a:xfrm>
            <a:off x="8184827" y="1113339"/>
            <a:ext cx="3257578" cy="1200329"/>
          </a:xfrm>
          <a:prstGeom prst="rect">
            <a:avLst/>
          </a:prstGeom>
          <a:noFill/>
        </p:spPr>
        <p:txBody>
          <a:bodyPr wrap="square" rtlCol="0">
            <a:spAutoFit/>
          </a:bodyPr>
          <a:lstStyle/>
          <a:p>
            <a:pPr algn="ctr"/>
            <a:r>
              <a:rPr lang="en-IN" sz="2400" b="1" dirty="0"/>
              <a:t>GENERATE /PRINT DAILY SALES REPORT</a:t>
            </a:r>
          </a:p>
          <a:p>
            <a:pPr algn="ctr"/>
            <a:endParaRPr lang="en-IN" sz="2400" b="1" dirty="0"/>
          </a:p>
        </p:txBody>
      </p:sp>
      <p:sp>
        <p:nvSpPr>
          <p:cNvPr id="15" name="TextBox 14">
            <a:extLst>
              <a:ext uri="{FF2B5EF4-FFF2-40B4-BE49-F238E27FC236}">
                <a16:creationId xmlns:a16="http://schemas.microsoft.com/office/drawing/2014/main" id="{7AB9ABD6-0DFD-8F47-07CB-8B35DA6049D6}"/>
              </a:ext>
            </a:extLst>
          </p:cNvPr>
          <p:cNvSpPr txBox="1"/>
          <p:nvPr/>
        </p:nvSpPr>
        <p:spPr>
          <a:xfrm>
            <a:off x="712325" y="1116149"/>
            <a:ext cx="2266346" cy="1200329"/>
          </a:xfrm>
          <a:prstGeom prst="rect">
            <a:avLst/>
          </a:prstGeom>
          <a:noFill/>
        </p:spPr>
        <p:txBody>
          <a:bodyPr wrap="square" rtlCol="0">
            <a:spAutoFit/>
          </a:bodyPr>
          <a:lstStyle/>
          <a:p>
            <a:pPr algn="ctr"/>
            <a:r>
              <a:rPr lang="en-IN" sz="2400" b="1" dirty="0"/>
              <a:t>SALES  MANAGEMENT</a:t>
            </a:r>
          </a:p>
          <a:p>
            <a:pPr algn="ctr"/>
            <a:endParaRPr lang="en-IN" sz="2400" b="1" dirty="0"/>
          </a:p>
        </p:txBody>
      </p:sp>
      <p:pic>
        <p:nvPicPr>
          <p:cNvPr id="23" name="Picture 22">
            <a:extLst>
              <a:ext uri="{FF2B5EF4-FFF2-40B4-BE49-F238E27FC236}">
                <a16:creationId xmlns:a16="http://schemas.microsoft.com/office/drawing/2014/main" id="{D446DFE3-45B2-4B14-8147-508A3D2BC266}"/>
              </a:ext>
            </a:extLst>
          </p:cNvPr>
          <p:cNvPicPr>
            <a:picLocks noChangeAspect="1"/>
          </p:cNvPicPr>
          <p:nvPr/>
        </p:nvPicPr>
        <p:blipFill>
          <a:blip r:embed="rId7"/>
          <a:stretch>
            <a:fillRect/>
          </a:stretch>
        </p:blipFill>
        <p:spPr>
          <a:xfrm>
            <a:off x="8170602" y="2760913"/>
            <a:ext cx="3673996" cy="2273461"/>
          </a:xfrm>
          <a:prstGeom prst="rect">
            <a:avLst/>
          </a:prstGeom>
        </p:spPr>
      </p:pic>
      <p:pic>
        <p:nvPicPr>
          <p:cNvPr id="25" name="Picture 24">
            <a:extLst>
              <a:ext uri="{FF2B5EF4-FFF2-40B4-BE49-F238E27FC236}">
                <a16:creationId xmlns:a16="http://schemas.microsoft.com/office/drawing/2014/main" id="{C0CD0C93-9FC4-EF34-438D-5682CD34F8CC}"/>
              </a:ext>
            </a:extLst>
          </p:cNvPr>
          <p:cNvPicPr>
            <a:picLocks noChangeAspect="1"/>
          </p:cNvPicPr>
          <p:nvPr/>
        </p:nvPicPr>
        <p:blipFill rotWithShape="1">
          <a:blip r:embed="rId8">
            <a:extLst>
              <a:ext uri="{28A0092B-C50C-407E-A947-70E740481C1C}">
                <a14:useLocalDpi xmlns:a14="http://schemas.microsoft.com/office/drawing/2010/main" val="0"/>
              </a:ext>
            </a:extLst>
          </a:blip>
          <a:srcRect l="6987" t="9020" r="6882" b="13831"/>
          <a:stretch/>
        </p:blipFill>
        <p:spPr>
          <a:xfrm>
            <a:off x="3890144" y="2490537"/>
            <a:ext cx="4066671" cy="2452004"/>
          </a:xfrm>
          <a:prstGeom prst="rect">
            <a:avLst/>
          </a:prstGeom>
        </p:spPr>
      </p:pic>
      <p:pic>
        <p:nvPicPr>
          <p:cNvPr id="29" name="Picture 28">
            <a:extLst>
              <a:ext uri="{FF2B5EF4-FFF2-40B4-BE49-F238E27FC236}">
                <a16:creationId xmlns:a16="http://schemas.microsoft.com/office/drawing/2014/main" id="{169D9F20-0B20-7D71-5804-1A3DD8D62D54}"/>
              </a:ext>
            </a:extLst>
          </p:cNvPr>
          <p:cNvPicPr>
            <a:picLocks noChangeAspect="1"/>
          </p:cNvPicPr>
          <p:nvPr/>
        </p:nvPicPr>
        <p:blipFill>
          <a:blip r:embed="rId9"/>
          <a:stretch>
            <a:fillRect/>
          </a:stretch>
        </p:blipFill>
        <p:spPr>
          <a:xfrm>
            <a:off x="203859" y="3897644"/>
            <a:ext cx="3295721" cy="2655556"/>
          </a:xfrm>
          <a:prstGeom prst="rect">
            <a:avLst/>
          </a:prstGeom>
        </p:spPr>
      </p:pic>
      <p:cxnSp>
        <p:nvCxnSpPr>
          <p:cNvPr id="30" name="Straight Connector 29">
            <a:extLst>
              <a:ext uri="{FF2B5EF4-FFF2-40B4-BE49-F238E27FC236}">
                <a16:creationId xmlns:a16="http://schemas.microsoft.com/office/drawing/2014/main" id="{0009F24A-BAF7-E96C-CE30-51780A6B5E53}"/>
              </a:ext>
            </a:extLst>
          </p:cNvPr>
          <p:cNvCxnSpPr/>
          <p:nvPr/>
        </p:nvCxnSpPr>
        <p:spPr>
          <a:xfrm>
            <a:off x="3803917" y="1122694"/>
            <a:ext cx="0" cy="55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ED438F-ACD3-424D-6AA9-7AA94E763281}"/>
              </a:ext>
            </a:extLst>
          </p:cNvPr>
          <p:cNvCxnSpPr/>
          <p:nvPr/>
        </p:nvCxnSpPr>
        <p:spPr>
          <a:xfrm>
            <a:off x="7956817" y="1219200"/>
            <a:ext cx="0" cy="55499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Cloud 32">
            <a:extLst>
              <a:ext uri="{FF2B5EF4-FFF2-40B4-BE49-F238E27FC236}">
                <a16:creationId xmlns:a16="http://schemas.microsoft.com/office/drawing/2014/main" id="{1B022635-6BEB-73D0-A36F-9F8136783DBC}"/>
              </a:ext>
            </a:extLst>
          </p:cNvPr>
          <p:cNvSpPr/>
          <p:nvPr/>
        </p:nvSpPr>
        <p:spPr>
          <a:xfrm>
            <a:off x="651575" y="2098922"/>
            <a:ext cx="2764128" cy="1798722"/>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BA9312B7-83B7-66E5-FCE7-15BDEA1FD733}"/>
              </a:ext>
            </a:extLst>
          </p:cNvPr>
          <p:cNvSpPr txBox="1"/>
          <p:nvPr/>
        </p:nvSpPr>
        <p:spPr>
          <a:xfrm>
            <a:off x="1029824" y="2197550"/>
            <a:ext cx="2345457" cy="2585323"/>
          </a:xfrm>
          <a:prstGeom prst="rect">
            <a:avLst/>
          </a:prstGeom>
          <a:noFill/>
        </p:spPr>
        <p:txBody>
          <a:bodyPr wrap="square" rtlCol="0">
            <a:spAutoFit/>
          </a:bodyPr>
          <a:lstStyle/>
          <a:p>
            <a:pPr marL="285750" indent="-285750">
              <a:buFont typeface="Wingdings" panose="05000000000000000000" pitchFamily="2" charset="2"/>
              <a:buChar char="ü"/>
            </a:pPr>
            <a:r>
              <a:rPr lang="en-IN" dirty="0"/>
              <a:t>Add new Sale Transaction</a:t>
            </a:r>
          </a:p>
          <a:p>
            <a:pPr marL="285750" indent="-285750">
              <a:buFont typeface="Wingdings" panose="05000000000000000000" pitchFamily="2" charset="2"/>
              <a:buChar char="ü"/>
            </a:pPr>
            <a:r>
              <a:rPr lang="en-IN" dirty="0"/>
              <a:t>List all Sales Records</a:t>
            </a:r>
          </a:p>
          <a:p>
            <a:pPr marL="285750" indent="-285750">
              <a:buFont typeface="Wingdings" panose="05000000000000000000" pitchFamily="2" charset="2"/>
              <a:buChar char="ü"/>
            </a:pPr>
            <a:r>
              <a:rPr lang="en-IN" dirty="0"/>
              <a:t>View /edit sale details</a:t>
            </a:r>
          </a:p>
          <a:p>
            <a:pPr marL="285750" indent="-285750">
              <a:buFont typeface="Wingdings" panose="05000000000000000000" pitchFamily="2" charset="2"/>
              <a:buChar char="ü"/>
            </a:pPr>
            <a:r>
              <a:rPr lang="en-IN" dirty="0"/>
              <a:t>Delete sale</a:t>
            </a:r>
          </a:p>
          <a:p>
            <a:endParaRPr lang="en-IN" dirty="0"/>
          </a:p>
          <a:p>
            <a:endParaRPr lang="en-IN" dirty="0"/>
          </a:p>
        </p:txBody>
      </p:sp>
      <p:sp>
        <p:nvSpPr>
          <p:cNvPr id="35" name="Cloud 34">
            <a:extLst>
              <a:ext uri="{FF2B5EF4-FFF2-40B4-BE49-F238E27FC236}">
                <a16:creationId xmlns:a16="http://schemas.microsoft.com/office/drawing/2014/main" id="{DFB1A7BB-8896-5E52-83FE-74B2F5798E12}"/>
              </a:ext>
            </a:extLst>
          </p:cNvPr>
          <p:cNvSpPr/>
          <p:nvPr/>
        </p:nvSpPr>
        <p:spPr>
          <a:xfrm>
            <a:off x="4192132" y="4942541"/>
            <a:ext cx="3631067" cy="1987810"/>
          </a:xfrm>
          <a:prstGeom prst="cloud">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35F13E31-AFDF-A5AF-8A68-5EADC589A0C4}"/>
              </a:ext>
            </a:extLst>
          </p:cNvPr>
          <p:cNvSpPr txBox="1"/>
          <p:nvPr/>
        </p:nvSpPr>
        <p:spPr>
          <a:xfrm>
            <a:off x="4494121" y="5221196"/>
            <a:ext cx="3631066" cy="1754326"/>
          </a:xfrm>
          <a:prstGeom prst="rect">
            <a:avLst/>
          </a:prstGeom>
          <a:noFill/>
        </p:spPr>
        <p:txBody>
          <a:bodyPr wrap="square" rtlCol="0">
            <a:spAutoFit/>
          </a:bodyPr>
          <a:lstStyle/>
          <a:p>
            <a:pPr marL="285750" indent="-285750">
              <a:buFont typeface="Wingdings" panose="05000000000000000000" pitchFamily="2" charset="2"/>
              <a:buChar char="ü"/>
            </a:pPr>
            <a:r>
              <a:rPr lang="en-IN" dirty="0"/>
              <a:t>Add new petrol Volume/Stock</a:t>
            </a:r>
          </a:p>
          <a:p>
            <a:pPr marL="285750" indent="-285750">
              <a:buFont typeface="Wingdings" panose="05000000000000000000" pitchFamily="2" charset="2"/>
              <a:buChar char="ü"/>
            </a:pPr>
            <a:r>
              <a:rPr lang="en-IN" dirty="0"/>
              <a:t>List all stock in records</a:t>
            </a:r>
          </a:p>
          <a:p>
            <a:pPr marL="285750" indent="-285750">
              <a:buFont typeface="Wingdings" panose="05000000000000000000" pitchFamily="2" charset="2"/>
              <a:buChar char="ü"/>
            </a:pPr>
            <a:r>
              <a:rPr lang="en-IN" dirty="0"/>
              <a:t>View stock in details</a:t>
            </a:r>
          </a:p>
          <a:p>
            <a:pPr marL="285750" indent="-285750">
              <a:buFont typeface="Wingdings" panose="05000000000000000000" pitchFamily="2" charset="2"/>
              <a:buChar char="ü"/>
            </a:pPr>
            <a:r>
              <a:rPr lang="en-IN" dirty="0"/>
              <a:t>Edit stock-in details</a:t>
            </a:r>
          </a:p>
          <a:p>
            <a:pPr marL="285750" indent="-285750">
              <a:buFont typeface="Wingdings" panose="05000000000000000000" pitchFamily="2" charset="2"/>
              <a:buChar char="ü"/>
            </a:pPr>
            <a:r>
              <a:rPr lang="en-IN" dirty="0"/>
              <a:t>Delete stock-in details</a:t>
            </a:r>
          </a:p>
          <a:p>
            <a:endParaRPr lang="en-IN" dirty="0"/>
          </a:p>
        </p:txBody>
      </p:sp>
    </p:spTree>
    <p:extLst>
      <p:ext uri="{BB962C8B-B14F-4D97-AF65-F5344CB8AC3E}">
        <p14:creationId xmlns:p14="http://schemas.microsoft.com/office/powerpoint/2010/main" val="28399880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15BC8-EA51-1A59-BD6A-C613A6116D37}"/>
              </a:ext>
            </a:extLst>
          </p:cNvPr>
          <p:cNvSpPr txBox="1"/>
          <p:nvPr/>
        </p:nvSpPr>
        <p:spPr>
          <a:xfrm>
            <a:off x="2094431" y="3123838"/>
            <a:ext cx="8521700" cy="461665"/>
          </a:xfrm>
          <a:prstGeom prst="rect">
            <a:avLst/>
          </a:prstGeom>
          <a:noFill/>
        </p:spPr>
        <p:txBody>
          <a:bodyPr wrap="square" rtlCol="0">
            <a:spAutoFit/>
          </a:bodyPr>
          <a:lstStyle/>
          <a:p>
            <a:pPr marL="342900" indent="-342900">
              <a:buFont typeface="Arial" panose="020B0604020202020204" pitchFamily="34" charset="0"/>
              <a:buChar char="•"/>
            </a:pPr>
            <a:endParaRPr lang="en-IN" sz="2400" dirty="0"/>
          </a:p>
        </p:txBody>
      </p:sp>
      <p:graphicFrame>
        <p:nvGraphicFramePr>
          <p:cNvPr id="7" name="Diagram 6">
            <a:extLst>
              <a:ext uri="{FF2B5EF4-FFF2-40B4-BE49-F238E27FC236}">
                <a16:creationId xmlns:a16="http://schemas.microsoft.com/office/drawing/2014/main" id="{6C0C2944-AE88-463F-62C6-2C2898FCFBC8}"/>
              </a:ext>
            </a:extLst>
          </p:cNvPr>
          <p:cNvGraphicFramePr/>
          <p:nvPr>
            <p:extLst>
              <p:ext uri="{D42A27DB-BD31-4B8C-83A1-F6EECF244321}">
                <p14:modId xmlns:p14="http://schemas.microsoft.com/office/powerpoint/2010/main" val="3320981370"/>
              </p:ext>
            </p:extLst>
          </p:nvPr>
        </p:nvGraphicFramePr>
        <p:xfrm>
          <a:off x="1041934" y="215848"/>
          <a:ext cx="9740900" cy="6642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a:extLst>
              <a:ext uri="{FF2B5EF4-FFF2-40B4-BE49-F238E27FC236}">
                <a16:creationId xmlns:a16="http://schemas.microsoft.com/office/drawing/2014/main" id="{F2926A9C-0B6D-B838-BDA0-1CF864F67AB3}"/>
              </a:ext>
            </a:extLst>
          </p:cNvPr>
          <p:cNvGraphicFramePr/>
          <p:nvPr>
            <p:extLst>
              <p:ext uri="{D42A27DB-BD31-4B8C-83A1-F6EECF244321}">
                <p14:modId xmlns:p14="http://schemas.microsoft.com/office/powerpoint/2010/main" val="413092174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a:extLst>
              <a:ext uri="{FF2B5EF4-FFF2-40B4-BE49-F238E27FC236}">
                <a16:creationId xmlns:a16="http://schemas.microsoft.com/office/drawing/2014/main" id="{4BE3A15E-85B4-E5DF-C4C0-BEA55815757B}"/>
              </a:ext>
            </a:extLst>
          </p:cNvPr>
          <p:cNvGraphicFramePr/>
          <p:nvPr>
            <p:extLst>
              <p:ext uri="{D42A27DB-BD31-4B8C-83A1-F6EECF244321}">
                <p14:modId xmlns:p14="http://schemas.microsoft.com/office/powerpoint/2010/main" val="128567295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4" name="Diagram 3">
            <a:extLst>
              <a:ext uri="{FF2B5EF4-FFF2-40B4-BE49-F238E27FC236}">
                <a16:creationId xmlns:a16="http://schemas.microsoft.com/office/drawing/2014/main" id="{06DA1695-A8B8-FA2C-CEBD-6EDC1076C922}"/>
              </a:ext>
            </a:extLst>
          </p:cNvPr>
          <p:cNvGraphicFramePr/>
          <p:nvPr>
            <p:extLst>
              <p:ext uri="{D42A27DB-BD31-4B8C-83A1-F6EECF244321}">
                <p14:modId xmlns:p14="http://schemas.microsoft.com/office/powerpoint/2010/main" val="2652397525"/>
              </p:ext>
            </p:extLst>
          </p:nvPr>
        </p:nvGraphicFramePr>
        <p:xfrm>
          <a:off x="2032000" y="2032000"/>
          <a:ext cx="8128000" cy="410633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1" name="Diagram 20">
            <a:extLst>
              <a:ext uri="{FF2B5EF4-FFF2-40B4-BE49-F238E27FC236}">
                <a16:creationId xmlns:a16="http://schemas.microsoft.com/office/drawing/2014/main" id="{951CF11B-AC73-ABB8-C07D-C97EEF704D19}"/>
              </a:ext>
            </a:extLst>
          </p:cNvPr>
          <p:cNvGraphicFramePr/>
          <p:nvPr>
            <p:extLst>
              <p:ext uri="{D42A27DB-BD31-4B8C-83A1-F6EECF244321}">
                <p14:modId xmlns:p14="http://schemas.microsoft.com/office/powerpoint/2010/main" val="4007923817"/>
              </p:ext>
            </p:extLst>
          </p:nvPr>
        </p:nvGraphicFramePr>
        <p:xfrm>
          <a:off x="1041934" y="1009541"/>
          <a:ext cx="9740900" cy="563261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38618282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1">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C0C2944-AE88-463F-62C6-2C2898FCFBC8}"/>
              </a:ext>
            </a:extLst>
          </p:cNvPr>
          <p:cNvGraphicFramePr/>
          <p:nvPr/>
        </p:nvGraphicFramePr>
        <p:xfrm>
          <a:off x="1492250" y="117858"/>
          <a:ext cx="9401877" cy="6359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7650A5FA-C63A-8E95-533F-6AB131184A1A}"/>
              </a:ext>
            </a:extLst>
          </p:cNvPr>
          <p:cNvGraphicFramePr/>
          <p:nvPr>
            <p:extLst>
              <p:ext uri="{D42A27DB-BD31-4B8C-83A1-F6EECF244321}">
                <p14:modId xmlns:p14="http://schemas.microsoft.com/office/powerpoint/2010/main" val="639020199"/>
              </p:ext>
            </p:extLst>
          </p:nvPr>
        </p:nvGraphicFramePr>
        <p:xfrm>
          <a:off x="711200" y="-2430272"/>
          <a:ext cx="10795000" cy="128950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9546565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3183</TotalTime>
  <Words>446</Words>
  <Application>Microsoft Office PowerPoint</Application>
  <PresentationFormat>Widescreen</PresentationFormat>
  <Paragraphs>84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Bahnschrift</vt:lpstr>
      <vt:lpstr>Blackadder ITC</vt:lpstr>
      <vt:lpstr>Calibri</vt:lpstr>
      <vt:lpstr>Calibri Light</vt:lpstr>
      <vt:lpstr>Dubai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Nikitha K Mathew</dc:creator>
  <cp:lastModifiedBy>SANDRA K MATHEW</cp:lastModifiedBy>
  <cp:revision>8</cp:revision>
  <dcterms:created xsi:type="dcterms:W3CDTF">2023-05-24T06:47:57Z</dcterms:created>
  <dcterms:modified xsi:type="dcterms:W3CDTF">2023-05-26T17:20:11Z</dcterms:modified>
</cp:coreProperties>
</file>